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o-RO" dirty="0" smtClean="0"/>
              <a:t>ELECTRECORD</a:t>
            </a:r>
            <a:endParaRPr lang="ro-RO" dirty="0"/>
          </a:p>
        </p:txBody>
      </p:sp>
      <p:sp>
        <p:nvSpPr>
          <p:cNvPr id="3" name="Subtitle 2"/>
          <p:cNvSpPr>
            <a:spLocks noGrp="1"/>
          </p:cNvSpPr>
          <p:nvPr>
            <p:ph type="subTitle" idx="1"/>
          </p:nvPr>
        </p:nvSpPr>
        <p:spPr/>
        <p:txBody>
          <a:bodyPr/>
          <a:lstStyle/>
          <a:p>
            <a:r>
              <a:rPr lang="ro-RO" dirty="0" smtClean="0"/>
              <a:t>08.10.2022</a:t>
            </a:r>
            <a:endParaRPr lang="ro-R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90 DE ANI DE MUZICĂ</a:t>
            </a:r>
            <a:endParaRPr lang="ro-RO" dirty="0"/>
          </a:p>
        </p:txBody>
      </p:sp>
      <p:sp>
        <p:nvSpPr>
          <p:cNvPr id="3" name="Content Placeholder 2"/>
          <p:cNvSpPr>
            <a:spLocks noGrp="1"/>
          </p:cNvSpPr>
          <p:nvPr>
            <p:ph idx="1"/>
          </p:nvPr>
        </p:nvSpPr>
        <p:spPr/>
        <p:txBody>
          <a:bodyPr>
            <a:normAutofit fontScale="32500" lnSpcReduction="20000"/>
          </a:bodyPr>
          <a:lstStyle/>
          <a:p>
            <a:r>
              <a:rPr lang="vi-VN" sz="4000" dirty="0" smtClean="0">
                <a:latin typeface="+mj-lt"/>
              </a:rPr>
              <a:t>Pe 8 octombrie </a:t>
            </a:r>
            <a:r>
              <a:rPr lang="ro-RO" sz="4000" dirty="0" smtClean="0">
                <a:latin typeface="+mj-lt"/>
              </a:rPr>
              <a:t>am fost</a:t>
            </a:r>
            <a:r>
              <a:rPr lang="vi-VN" sz="4000" dirty="0" smtClean="0">
                <a:latin typeface="+mj-lt"/>
              </a:rPr>
              <a:t> invitați să descoperim Casa de discuri Electrecord prin: tururi ghidate în studiourile electrecord ,  expoziții cu viniluri vechi și echipamente de înregistrare, lansarea-conferință a cărții Electrecord 90.</a:t>
            </a:r>
            <a:endParaRPr lang="ro-RO" sz="4000" dirty="0" smtClean="0">
              <a:latin typeface="+mj-lt"/>
            </a:endParaRPr>
          </a:p>
          <a:p>
            <a:r>
              <a:rPr lang="vi-VN" sz="4000" dirty="0" smtClean="0">
                <a:latin typeface="+mj-lt"/>
              </a:rPr>
              <a:t>Casa de discuri Electrecord este una dintre instituţiile culturale esenţiale ale statului român, care tezaurizează înregistrări audio – multe cu titlu de “Arhivă de aur” – din anii 40 încoace. În 2022, se împlinesc 90 de ani de la înfiinţare (la început a multiplicat înregistrări străine) şi 85 de ani de la efectuarea primelor înregistrări proprii. După război, fosta Societate Anonimă Română a fost naţionalizată şi a continuat să producă şi să distribuie înregistrări audio, consacrându-se alături de Radiodifuziunea Română ca cea mai bogată fonotecă de muzică românească (cu zeci de mii de titluri din toate subgenurile muzicale, teatru, poveşti pentru copii etc), lucrări din repertoriul naţional dar şi universal.</a:t>
            </a:r>
          </a:p>
          <a:p>
            <a:r>
              <a:rPr lang="vi-VN" sz="4000" dirty="0" smtClean="0">
                <a:latin typeface="+mj-lt"/>
              </a:rPr>
              <a:t>Evenimentul </a:t>
            </a:r>
            <a:r>
              <a:rPr lang="ro-RO" sz="4000" dirty="0" smtClean="0">
                <a:latin typeface="+mj-lt"/>
              </a:rPr>
              <a:t>a avut</a:t>
            </a:r>
            <a:r>
              <a:rPr lang="vi-VN" sz="4000" dirty="0" smtClean="0">
                <a:latin typeface="+mj-lt"/>
              </a:rPr>
              <a:t> loc la Sediul Electrecord pe Bulevardul Corneliu Coposu nr. 11, sector 3, București.:</a:t>
            </a:r>
          </a:p>
          <a:p>
            <a:r>
              <a:rPr lang="vi-VN" sz="4000" dirty="0" smtClean="0">
                <a:latin typeface="+mj-lt"/>
              </a:rPr>
              <a:t>-11:00 – 13:00 – Tur ghidat Electrecord pentru elevii liceelor partenere</a:t>
            </a:r>
          </a:p>
          <a:p>
            <a:r>
              <a:rPr lang="vi-VN" sz="4000" dirty="0" smtClean="0">
                <a:latin typeface="+mj-lt"/>
              </a:rPr>
              <a:t>-11:00 – 18:00 – Expoziție de viniluri vechi și echipamente de înregistrare</a:t>
            </a:r>
          </a:p>
          <a:p>
            <a:r>
              <a:rPr lang="vi-VN" sz="4000" dirty="0" smtClean="0">
                <a:latin typeface="+mj-lt"/>
              </a:rPr>
              <a:t>-17:00 – 18:30 – Conferință lansare carte Electrecord 90 – Cordul muzicii românești coordonată de Doru Ionescu. Invitați conferință: Cornelia Andreescu, Doru Iuga, Doru Ionescu, Octavian Ursulescu, Mircea Vintilă</a:t>
            </a:r>
            <a:endParaRPr lang="ro-RO" sz="4000" dirty="0" smtClean="0">
              <a:latin typeface="+mj-lt"/>
            </a:endParaRPr>
          </a:p>
          <a:p>
            <a:r>
              <a:rPr lang="ro-RO" sz="4000" dirty="0" smtClean="0">
                <a:latin typeface="+mj-lt"/>
              </a:rPr>
              <a:t>Elevii Liceului Teoretic Lucian Blaga din Constanța, din clasele VI- XII, au fost încântați să descopere secretele unui studio atât de important pentru cultura muzicală românească și au rămas cu amintiri de neuitat și nu au plecat fără amintiri palpabile, achiziționându- și de la târg, discuri de vinil și casete.  În plus, au primit cartea „ Electrecord 90- Cordul muzicii românești” cu autograful scriitorului.</a:t>
            </a:r>
            <a:endParaRPr lang="vi-VN" sz="4000" dirty="0" smtClean="0">
              <a:latin typeface="+mj-lt"/>
            </a:endParaRPr>
          </a:p>
          <a:p>
            <a:endParaRPr lang="ro-RO"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normAutofit/>
          </a:bodyPr>
          <a:lstStyle/>
          <a:p>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
            </a:r>
            <a:br>
              <a:rPr lang="ro-RO" sz="1400" dirty="0" smtClean="0"/>
            </a:br>
            <a:r>
              <a:rPr lang="ro-RO" sz="1400" dirty="0" smtClean="0"/>
              <a:t>Mulțumim , </a:t>
            </a:r>
            <a:r>
              <a:rPr lang="vi-VN" sz="1400" dirty="0" smtClean="0"/>
              <a:t>Cornelia Andreescu, Doru Iuga, Doru Ionescu, Octavian </a:t>
            </a:r>
            <a:r>
              <a:rPr lang="vi-VN" sz="1400" dirty="0" smtClean="0"/>
              <a:t>Ursulescu</a:t>
            </a:r>
            <a:r>
              <a:rPr lang="ro-RO" sz="1400" dirty="0" smtClean="0"/>
              <a:t> pentru poveștile minunate cu care ne-ați încântat și pentru lecțiile importante pe care le- am învățat din prezentările dumneavoastră!</a:t>
            </a:r>
            <a:br>
              <a:rPr lang="ro-RO" sz="1400" dirty="0" smtClean="0"/>
            </a:br>
            <a:r>
              <a:rPr lang="ro-RO" sz="1400" dirty="0" smtClean="0"/>
              <a:t>Mulțumim Beatrice Popescu, coordonator eveniment , pentru invitație!  </a:t>
            </a:r>
            <a:br>
              <a:rPr lang="ro-RO" sz="1400" dirty="0" smtClean="0"/>
            </a:br>
            <a:r>
              <a:rPr lang="ro-RO" sz="1400" dirty="0" smtClean="0"/>
              <a:t>Profesori însoțitori: prof. Avanu victoria Alina, prof. Staicu Loredana, prof. Zamfir Andreea</a:t>
            </a:r>
            <a:endParaRPr lang="ro-RO" sz="1400" dirty="0"/>
          </a:p>
        </p:txBody>
      </p:sp>
      <p:pic>
        <p:nvPicPr>
          <p:cNvPr id="4" name="Content Placeholder 3" descr="WhatsApp Image 2022-10-09 at 11.09.28 (6).jpeg"/>
          <p:cNvPicPr>
            <a:picLocks noGrp="1" noChangeAspect="1"/>
          </p:cNvPicPr>
          <p:nvPr>
            <p:ph idx="1"/>
          </p:nvPr>
        </p:nvPicPr>
        <p:blipFill>
          <a:blip r:embed="rId2" cstate="print"/>
          <a:stretch>
            <a:fillRect/>
          </a:stretch>
        </p:blipFill>
        <p:spPr>
          <a:xfrm>
            <a:off x="990600" y="533400"/>
            <a:ext cx="6788945" cy="3505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Galerie foto</a:t>
            </a:r>
            <a:endParaRPr lang="ro-RO" dirty="0"/>
          </a:p>
        </p:txBody>
      </p:sp>
      <p:pic>
        <p:nvPicPr>
          <p:cNvPr id="4" name="Content Placeholder 3" descr="WhatsApp Image 2022-10-08 at 22.53.07 (1).jpeg"/>
          <p:cNvPicPr>
            <a:picLocks noGrp="1" noChangeAspect="1"/>
          </p:cNvPicPr>
          <p:nvPr>
            <p:ph idx="1"/>
          </p:nvPr>
        </p:nvPicPr>
        <p:blipFill>
          <a:blip r:embed="rId2" cstate="print"/>
          <a:stretch>
            <a:fillRect/>
          </a:stretch>
        </p:blipFill>
        <p:spPr>
          <a:xfrm>
            <a:off x="228600" y="1524000"/>
            <a:ext cx="3352800" cy="2286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WhatsApp Image 2022-10-08 at 22.53.07 (2).jpeg"/>
          <p:cNvPicPr>
            <a:picLocks noChangeAspect="1"/>
          </p:cNvPicPr>
          <p:nvPr/>
        </p:nvPicPr>
        <p:blipFill>
          <a:blip r:embed="rId3" cstate="print"/>
          <a:stretch>
            <a:fillRect/>
          </a:stretch>
        </p:blipFill>
        <p:spPr>
          <a:xfrm>
            <a:off x="5715000" y="1447800"/>
            <a:ext cx="3200400" cy="2057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WhatsApp Image 2022-10-08 at 22.53.08.jpeg"/>
          <p:cNvPicPr>
            <a:picLocks noChangeAspect="1"/>
          </p:cNvPicPr>
          <p:nvPr/>
        </p:nvPicPr>
        <p:blipFill>
          <a:blip r:embed="rId4" cstate="print"/>
          <a:stretch>
            <a:fillRect/>
          </a:stretch>
        </p:blipFill>
        <p:spPr>
          <a:xfrm>
            <a:off x="3657600" y="1600200"/>
            <a:ext cx="180975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WhatsApp Image 2022-10-08 at 22.53.08 (1).jpeg"/>
          <p:cNvPicPr>
            <a:picLocks noChangeAspect="1"/>
          </p:cNvPicPr>
          <p:nvPr/>
        </p:nvPicPr>
        <p:blipFill>
          <a:blip r:embed="rId5" cstate="print"/>
          <a:stretch>
            <a:fillRect/>
          </a:stretch>
        </p:blipFill>
        <p:spPr>
          <a:xfrm>
            <a:off x="3657600" y="4267200"/>
            <a:ext cx="1733550" cy="2590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descr="WhatsApp Image 2022-10-09 at 11.09.28 (2).jpeg"/>
          <p:cNvPicPr>
            <a:picLocks noChangeAspect="1"/>
          </p:cNvPicPr>
          <p:nvPr/>
        </p:nvPicPr>
        <p:blipFill>
          <a:blip r:embed="rId6" cstate="print"/>
          <a:stretch>
            <a:fillRect/>
          </a:stretch>
        </p:blipFill>
        <p:spPr>
          <a:xfrm>
            <a:off x="5562600" y="3733800"/>
            <a:ext cx="3124201" cy="2590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WhatsApp Image 2022-10-09 at 11.09.28 (6).jpeg"/>
          <p:cNvPicPr>
            <a:picLocks noChangeAspect="1"/>
          </p:cNvPicPr>
          <p:nvPr/>
        </p:nvPicPr>
        <p:blipFill>
          <a:blip r:embed="rId7" cstate="print"/>
          <a:stretch>
            <a:fillRect/>
          </a:stretch>
        </p:blipFill>
        <p:spPr>
          <a:xfrm>
            <a:off x="228600" y="4038600"/>
            <a:ext cx="320040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atsApp Image 2022-10-09 at 11.09.28.jpeg"/>
          <p:cNvPicPr>
            <a:picLocks noChangeAspect="1"/>
          </p:cNvPicPr>
          <p:nvPr/>
        </p:nvPicPr>
        <p:blipFill>
          <a:blip r:embed="rId2" cstate="print"/>
          <a:stretch>
            <a:fillRect/>
          </a:stretch>
        </p:blipFill>
        <p:spPr>
          <a:xfrm>
            <a:off x="116812" y="457200"/>
            <a:ext cx="8809859" cy="617791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Drumul</a:t>
            </a:r>
            <a:endParaRPr lang="ro-RO" dirty="0"/>
          </a:p>
        </p:txBody>
      </p:sp>
      <p:sp>
        <p:nvSpPr>
          <p:cNvPr id="3" name="Text Placeholder 2"/>
          <p:cNvSpPr>
            <a:spLocks noGrp="1"/>
          </p:cNvSpPr>
          <p:nvPr>
            <p:ph type="body" idx="1"/>
          </p:nvPr>
        </p:nvSpPr>
        <p:spPr/>
        <p:txBody>
          <a:bodyPr/>
          <a:lstStyle/>
          <a:p>
            <a:r>
              <a:rPr lang="ro-RO" dirty="0" smtClean="0"/>
              <a:t>Cu trenul</a:t>
            </a:r>
            <a:endParaRPr lang="ro-RO" dirty="0"/>
          </a:p>
        </p:txBody>
      </p:sp>
      <p:sp>
        <p:nvSpPr>
          <p:cNvPr id="4" name="Content Placeholder 3"/>
          <p:cNvSpPr>
            <a:spLocks noGrp="1"/>
          </p:cNvSpPr>
          <p:nvPr>
            <p:ph sz="half" idx="2"/>
          </p:nvPr>
        </p:nvSpPr>
        <p:spPr/>
        <p:txBody>
          <a:bodyPr/>
          <a:lstStyle/>
          <a:p>
            <a:r>
              <a:rPr lang="ro-RO" dirty="0" smtClean="0"/>
              <a:t>În tren elevii au jucat jocuri de rol, au citit și astfel timpul a trecut foarte repede </a:t>
            </a:r>
            <a:r>
              <a:rPr lang="ro-RO" dirty="0" smtClean="0">
                <a:sym typeface="Wingdings" pitchFamily="2" charset="2"/>
              </a:rPr>
              <a:t></a:t>
            </a:r>
          </a:p>
          <a:p>
            <a:endParaRPr lang="ro-RO" dirty="0"/>
          </a:p>
        </p:txBody>
      </p:sp>
      <p:sp>
        <p:nvSpPr>
          <p:cNvPr id="5" name="Text Placeholder 4"/>
          <p:cNvSpPr>
            <a:spLocks noGrp="1"/>
          </p:cNvSpPr>
          <p:nvPr>
            <p:ph type="body" sz="quarter" idx="3"/>
          </p:nvPr>
        </p:nvSpPr>
        <p:spPr/>
        <p:txBody>
          <a:bodyPr/>
          <a:lstStyle/>
          <a:p>
            <a:r>
              <a:rPr lang="ro-RO" dirty="0" smtClean="0"/>
              <a:t>Cu metroul</a:t>
            </a:r>
            <a:endParaRPr lang="ro-RO" dirty="0"/>
          </a:p>
        </p:txBody>
      </p:sp>
      <p:sp>
        <p:nvSpPr>
          <p:cNvPr id="6" name="Content Placeholder 5"/>
          <p:cNvSpPr>
            <a:spLocks noGrp="1"/>
          </p:cNvSpPr>
          <p:nvPr>
            <p:ph sz="quarter" idx="4"/>
          </p:nvPr>
        </p:nvSpPr>
        <p:spPr/>
        <p:txBody>
          <a:bodyPr/>
          <a:lstStyle/>
          <a:p>
            <a:r>
              <a:rPr lang="ro-RO" dirty="0" smtClean="0"/>
              <a:t>Pentru majoritatea elvilor, folosirea metroului ca mijloc de transport în comun a fost o noutate și o experiență frumoasă.</a:t>
            </a:r>
          </a:p>
          <a:p>
            <a:endParaRPr lang="ro-RO" dirty="0"/>
          </a:p>
        </p:txBody>
      </p:sp>
      <p:pic>
        <p:nvPicPr>
          <p:cNvPr id="7" name="Picture 6" descr="WhatsApp Image 2022-10-08 at 22.54.20.jpeg"/>
          <p:cNvPicPr>
            <a:picLocks noChangeAspect="1"/>
          </p:cNvPicPr>
          <p:nvPr/>
        </p:nvPicPr>
        <p:blipFill>
          <a:blip r:embed="rId2" cstate="print"/>
          <a:stretch>
            <a:fillRect/>
          </a:stretch>
        </p:blipFill>
        <p:spPr>
          <a:xfrm>
            <a:off x="152400" y="3810000"/>
            <a:ext cx="2438400" cy="2590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WhatsApp Image 2022-10-08 at 22.54.18.jpeg"/>
          <p:cNvPicPr>
            <a:picLocks noChangeAspect="1"/>
          </p:cNvPicPr>
          <p:nvPr/>
        </p:nvPicPr>
        <p:blipFill>
          <a:blip r:embed="rId3" cstate="print"/>
          <a:stretch>
            <a:fillRect/>
          </a:stretch>
        </p:blipFill>
        <p:spPr>
          <a:xfrm>
            <a:off x="2743200" y="3886200"/>
            <a:ext cx="1676400" cy="2209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WhatsApp Image 2022-10-08 at 22.53.10 (2).jpeg"/>
          <p:cNvPicPr>
            <a:picLocks noChangeAspect="1"/>
          </p:cNvPicPr>
          <p:nvPr/>
        </p:nvPicPr>
        <p:blipFill>
          <a:blip r:embed="rId4" cstate="print"/>
          <a:stretch>
            <a:fillRect/>
          </a:stretch>
        </p:blipFill>
        <p:spPr>
          <a:xfrm>
            <a:off x="4648200" y="4038600"/>
            <a:ext cx="2343150" cy="2667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descr="WhatsApp Image 2022-10-08 at 22.53.09 (1).jpeg"/>
          <p:cNvPicPr>
            <a:picLocks noChangeAspect="1"/>
          </p:cNvPicPr>
          <p:nvPr/>
        </p:nvPicPr>
        <p:blipFill>
          <a:blip r:embed="rId5" cstate="print"/>
          <a:stretch>
            <a:fillRect/>
          </a:stretch>
        </p:blipFill>
        <p:spPr>
          <a:xfrm>
            <a:off x="7086600" y="4038600"/>
            <a:ext cx="2054542" cy="2590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74</Words>
  <Application>Microsoft Office PowerPoint</Application>
  <PresentationFormat>On-screen Show (4:3)</PresentationFormat>
  <Paragraphs>17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ELECTRECORD</vt:lpstr>
      <vt:lpstr>90 DE ANI DE MUZICĂ</vt:lpstr>
      <vt:lpstr>                   Mulțumim , Cornelia Andreescu, Doru Iuga, Doru Ionescu, Octavian Ursulescu pentru poveștile minunate cu care ne-ați încântat și pentru lecțiile importante pe care le- am învățat din prezentările dumneavoastră! Mulțumim Beatrice Popescu, coordonator eveniment , pentru invitație!   Profesori însoțitori: prof. Avanu victoria Alina, prof. Staicu Loredana, prof. Zamfir Andreea</vt:lpstr>
      <vt:lpstr>Galerie foto</vt:lpstr>
      <vt:lpstr>Slide 5</vt:lpstr>
      <vt:lpstr>Drumul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Mihai Avanu</dc:creator>
  <cp:lastModifiedBy>Mihai Avanu</cp:lastModifiedBy>
  <cp:revision>8</cp:revision>
  <dcterms:created xsi:type="dcterms:W3CDTF">2006-08-16T00:00:00Z</dcterms:created>
  <dcterms:modified xsi:type="dcterms:W3CDTF">2022-10-10T07:12:48Z</dcterms:modified>
</cp:coreProperties>
</file>