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10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C837F2-B154-8849-A164-1200949F106B}" v="26" dt="2022-10-15T18:33:01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6"/>
  </p:normalViewPr>
  <p:slideViewPr>
    <p:cSldViewPr snapToGrid="0">
      <p:cViewPr>
        <p:scale>
          <a:sx n="98" d="100"/>
          <a:sy n="98" d="100"/>
        </p:scale>
        <p:origin x="-12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DF32-AD5D-9247-9DA2-DB5EF97502F0}" type="datetimeFigureOut">
              <a:rPr lang="en-RO" smtClean="0"/>
              <a:t>15.10.2022</a:t>
            </a:fld>
            <a:endParaRPr lang="en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06868-F6C7-EB45-9C36-561622F07F54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17690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06868-F6C7-EB45-9C36-561622F07F54}" type="slidenum">
              <a:rPr lang="en-RO" smtClean="0"/>
              <a:t>1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541910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990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7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30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991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26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0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48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51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7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18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9" r:id="rId6"/>
    <p:sldLayoutId id="2147483834" r:id="rId7"/>
    <p:sldLayoutId id="2147483835" r:id="rId8"/>
    <p:sldLayoutId id="2147483836" r:id="rId9"/>
    <p:sldLayoutId id="2147483838" r:id="rId10"/>
    <p:sldLayoutId id="2147483837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33">
            <a:extLst>
              <a:ext uri="{FF2B5EF4-FFF2-40B4-BE49-F238E27FC236}">
                <a16:creationId xmlns:a16="http://schemas.microsoft.com/office/drawing/2014/main" id="{F8A81AE0-4946-4D18-898D-2504ABC6D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3" name="Rectangle 35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4638503"/>
            <a:ext cx="8384770" cy="133263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8751D-1F58-E50C-4A19-FB5824CBE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21" y="4727173"/>
            <a:ext cx="7985759" cy="868823"/>
          </a:xfrm>
        </p:spPr>
        <p:txBody>
          <a:bodyPr anchor="ctr">
            <a:normAutofit/>
          </a:bodyPr>
          <a:lstStyle/>
          <a:p>
            <a:pPr algn="ctr"/>
            <a:r>
              <a:rPr lang="en-RO" sz="4000" dirty="0"/>
              <a:t>Toamna cea bogată</a:t>
            </a:r>
          </a:p>
        </p:txBody>
      </p:sp>
      <p:sp>
        <p:nvSpPr>
          <p:cNvPr id="44" name="Rectangle: Rounded Corners 37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562823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FC5611-D0E1-ADA2-2B6F-A2E6203C1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5738" y="5680637"/>
            <a:ext cx="6960524" cy="598516"/>
          </a:xfrm>
        </p:spPr>
        <p:txBody>
          <a:bodyPr anchor="ctr">
            <a:normAutofit/>
          </a:bodyPr>
          <a:lstStyle/>
          <a:p>
            <a:pPr algn="ctr"/>
            <a:r>
              <a:rPr lang="en-RO" sz="2000">
                <a:solidFill>
                  <a:schemeClr val="bg1"/>
                </a:solidFill>
              </a:rPr>
              <a:t>Târg cu vânzare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E301CCDA-264D-E25A-1A88-46CFCA4886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6560" r="15608" b="3"/>
          <a:stretch/>
        </p:blipFill>
        <p:spPr>
          <a:xfrm>
            <a:off x="320752" y="299258"/>
            <a:ext cx="3703320" cy="4094573"/>
          </a:xfrm>
          <a:prstGeom prst="rect">
            <a:avLst/>
          </a:prstGeom>
        </p:spPr>
      </p:pic>
      <p:pic>
        <p:nvPicPr>
          <p:cNvPr id="8" name="Picture 7" descr="Maple branch with red leaves with sun shining through from behind">
            <a:extLst>
              <a:ext uri="{FF2B5EF4-FFF2-40B4-BE49-F238E27FC236}">
                <a16:creationId xmlns:a16="http://schemas.microsoft.com/office/drawing/2014/main" id="{D25BC419-0A2D-A675-E4C2-4139E2C6A7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50" r="17077" b="-3"/>
          <a:stretch/>
        </p:blipFill>
        <p:spPr>
          <a:xfrm rot="10800000">
            <a:off x="4244340" y="299258"/>
            <a:ext cx="3703320" cy="4094573"/>
          </a:xfrm>
          <a:prstGeom prst="rect">
            <a:avLst/>
          </a:prstGeom>
        </p:spPr>
      </p:pic>
      <p:pic>
        <p:nvPicPr>
          <p:cNvPr id="14" name="Picture 13" descr="Two pumpkins on hay with a white background">
            <a:extLst>
              <a:ext uri="{FF2B5EF4-FFF2-40B4-BE49-F238E27FC236}">
                <a16:creationId xmlns:a16="http://schemas.microsoft.com/office/drawing/2014/main" id="{55A9F240-7EE1-AC90-2E93-51782637FB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56" r="38270" b="-3"/>
          <a:stretch/>
        </p:blipFill>
        <p:spPr>
          <a:xfrm>
            <a:off x="8167928" y="299258"/>
            <a:ext cx="3703320" cy="409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23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2" grpId="0"/>
      <p:bldP spid="2" grpId="1"/>
      <p:bldP spid="44" grpId="0" animBg="1"/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1CA31-8BCA-F648-9CFA-4FB224A7D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RO" sz="2000" dirty="0"/>
              <a:t>Activitatea ”Toamna cea bogată”- Târg cu vânzare este prima din seria de activităţi incluse în proiectul “Creştem mai puternici când creştem împreună”.</a:t>
            </a:r>
          </a:p>
        </p:txBody>
      </p:sp>
      <p:pic>
        <p:nvPicPr>
          <p:cNvPr id="5" name="Picture 4" descr="A group of people sitting at a table with food on it&#10;&#10;Description automatically generated with medium confidence">
            <a:extLst>
              <a:ext uri="{FF2B5EF4-FFF2-40B4-BE49-F238E27FC236}">
                <a16:creationId xmlns:a16="http://schemas.microsoft.com/office/drawing/2014/main" id="{8F9A1D4A-617A-9B3C-4721-5A6E482819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89" t="29646" r="306" b="31373"/>
          <a:stretch/>
        </p:blipFill>
        <p:spPr>
          <a:xfrm>
            <a:off x="2286001" y="2292858"/>
            <a:ext cx="6972300" cy="2272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977EC1-0570-CA2A-A4C3-BF24A604D56F}"/>
              </a:ext>
            </a:extLst>
          </p:cNvPr>
          <p:cNvSpPr txBox="1"/>
          <p:nvPr/>
        </p:nvSpPr>
        <p:spPr>
          <a:xfrm>
            <a:off x="842963" y="5357813"/>
            <a:ext cx="10997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dirty="0"/>
              <a:t>	Vineri, 14 octombrie 2022, elevii claselor pregătitoare au vândut colegilor mai mari, profesorilor şi celorlalţi participanţi prăjituri, plăcinte şi alte produse specifice anotimpului </a:t>
            </a:r>
            <a:r>
              <a:rPr lang="en-GB" dirty="0"/>
              <a:t>t</a:t>
            </a:r>
            <a:r>
              <a:rPr lang="en-RO" dirty="0"/>
              <a:t>oamna, produse pregătite chiar de ei împreună cu părinţii. </a:t>
            </a:r>
          </a:p>
        </p:txBody>
      </p:sp>
    </p:spTree>
    <p:extLst>
      <p:ext uri="{BB962C8B-B14F-4D97-AF65-F5344CB8AC3E}">
        <p14:creationId xmlns:p14="http://schemas.microsoft.com/office/powerpoint/2010/main" val="186236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39">
            <a:extLst>
              <a:ext uri="{FF2B5EF4-FFF2-40B4-BE49-F238E27FC236}">
                <a16:creationId xmlns:a16="http://schemas.microsoft.com/office/drawing/2014/main" id="{E36BB3C5-822B-45E1-A81E-5CC3176C6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person, fruit, variety, fresh&#10;&#10;Description automatically generated">
            <a:extLst>
              <a:ext uri="{FF2B5EF4-FFF2-40B4-BE49-F238E27FC236}">
                <a16:creationId xmlns:a16="http://schemas.microsoft.com/office/drawing/2014/main" id="{A94E4766-FC6A-1AD8-DC7D-A22F32C660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17" r="17519" b="15110"/>
          <a:stretch/>
        </p:blipFill>
        <p:spPr>
          <a:xfrm rot="16200000">
            <a:off x="2191455" y="-861306"/>
            <a:ext cx="3063875" cy="5516736"/>
          </a:xfrm>
          <a:prstGeom prst="rect">
            <a:avLst/>
          </a:prstGeom>
        </p:spPr>
      </p:pic>
      <p:sp useBgFill="1">
        <p:nvSpPr>
          <p:cNvPr id="48" name="Rectangle 41">
            <a:extLst>
              <a:ext uri="{FF2B5EF4-FFF2-40B4-BE49-F238E27FC236}">
                <a16:creationId xmlns:a16="http://schemas.microsoft.com/office/drawing/2014/main" id="{FB39ECA9-4CDE-4883-98E8-287E905E9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630934"/>
            <a:ext cx="6288261" cy="2546028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3">
            <a:extLst>
              <a:ext uri="{FF2B5EF4-FFF2-40B4-BE49-F238E27FC236}">
                <a16:creationId xmlns:a16="http://schemas.microsoft.com/office/drawing/2014/main" id="{A67483D0-BAEB-4927-88AD-76F5DA846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94" y="456572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DBB7B12-4298-4CFB-B539-44A91C930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8918" y="4897628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6986932-EE10-FE23-E65D-9AAE5B849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494" y="3849688"/>
            <a:ext cx="6345030" cy="2105025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endParaRPr lang="en-RO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RO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 activitate au participat părinţi, bunici, profesori şi elevi ai liceului care i-au ajutat pe cei mai mici elevi ai şcolii, coordonaţi de doamnele învăţătoare Bejan Corina, Pletea Alina, Negru Mihaela, Staicu Despina şi Gigea Irina, să îşi vândă produsele. </a:t>
            </a:r>
          </a:p>
          <a:p>
            <a:pPr>
              <a:lnSpc>
                <a:spcPct val="100000"/>
              </a:lnSpc>
            </a:pPr>
            <a:r>
              <a:rPr lang="en-RO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Această primă activitate are ca scop crearea unei legături strânse cu familia, dezvoltarea spiritului de antreprenor al viitorilor adulţi şi relaţionarea pozitivă cu întreaga comunitate şcolară. </a:t>
            </a:r>
          </a:p>
          <a:p>
            <a:pPr marL="0" indent="0">
              <a:lnSpc>
                <a:spcPct val="100000"/>
              </a:lnSpc>
              <a:buNone/>
            </a:pPr>
            <a:endParaRPr lang="en-RO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RO" sz="1600" dirty="0">
              <a:latin typeface="+mj-lt"/>
            </a:endParaRPr>
          </a:p>
        </p:txBody>
      </p:sp>
      <p:pic>
        <p:nvPicPr>
          <p:cNvPr id="7" name="Picture 6" descr="Baby pumpkin vignette">
            <a:extLst>
              <a:ext uri="{FF2B5EF4-FFF2-40B4-BE49-F238E27FC236}">
                <a16:creationId xmlns:a16="http://schemas.microsoft.com/office/drawing/2014/main" id="{9B42A6BD-640B-609B-F9F0-BA201544C2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7295" r="13197" b="3"/>
          <a:stretch/>
        </p:blipFill>
        <p:spPr>
          <a:xfrm>
            <a:off x="7048500" y="365111"/>
            <a:ext cx="4621006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38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eople gathered around a table with flowers&#10;&#10;Description automatically generated with medium confidence">
            <a:extLst>
              <a:ext uri="{FF2B5EF4-FFF2-40B4-BE49-F238E27FC236}">
                <a16:creationId xmlns:a16="http://schemas.microsoft.com/office/drawing/2014/main" id="{257DE505-DD12-1650-A500-50E8671DFD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057" r="-1" b="30124"/>
          <a:stretch/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9" name="Picture 8" descr="A group of children wearing white hats&#10;&#10;Description automatically generated with low confidence">
            <a:extLst>
              <a:ext uri="{FF2B5EF4-FFF2-40B4-BE49-F238E27FC236}">
                <a16:creationId xmlns:a16="http://schemas.microsoft.com/office/drawing/2014/main" id="{BF0568F0-759B-BBDB-EB39-A840424219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99" b="11681"/>
          <a:stretch/>
        </p:blipFill>
        <p:spPr>
          <a:xfrm>
            <a:off x="4181989" y="388788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5" name="Picture 4" descr="A picture containing person, people, group, crowd&#10;&#10;Description automatically generated">
            <a:extLst>
              <a:ext uri="{FF2B5EF4-FFF2-40B4-BE49-F238E27FC236}">
                <a16:creationId xmlns:a16="http://schemas.microsoft.com/office/drawing/2014/main" id="{54769524-5786-0B17-2878-48451FDF69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31448"/>
          <a:stretch/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4824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6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group of people standing around a table with food and drinks&#10;&#10;Description automatically generated with low confidence">
            <a:extLst>
              <a:ext uri="{FF2B5EF4-FFF2-40B4-BE49-F238E27FC236}">
                <a16:creationId xmlns:a16="http://schemas.microsoft.com/office/drawing/2014/main" id="{8E8DE455-8547-D3B4-DA98-DD624F3ECD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21" r="8179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5" name="Picture 4" descr="A picture containing text, person, indoor, people&#10;&#10;Description automatically generated">
            <a:extLst>
              <a:ext uri="{FF2B5EF4-FFF2-40B4-BE49-F238E27FC236}">
                <a16:creationId xmlns:a16="http://schemas.microsoft.com/office/drawing/2014/main" id="{5D094DE3-9593-1FE7-AB38-A902A47380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03" r="6503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7" name="Picture 6" descr="A picture containing building, person, outdoor, crowd&#10;&#10;Description automatically generated">
            <a:extLst>
              <a:ext uri="{FF2B5EF4-FFF2-40B4-BE49-F238E27FC236}">
                <a16:creationId xmlns:a16="http://schemas.microsoft.com/office/drawing/2014/main" id="{29CDD150-E485-D841-FFA2-08C019B554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09" r="13211" b="-2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68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tanding around a table with food on it&#10;&#10;Description automatically generated with medium confidence">
            <a:extLst>
              <a:ext uri="{FF2B5EF4-FFF2-40B4-BE49-F238E27FC236}">
                <a16:creationId xmlns:a16="http://schemas.microsoft.com/office/drawing/2014/main" id="{D28EC1EB-01E1-23F6-60D5-CD3F4EAAF3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811" r="1" b="20847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13" name="Picture 12" descr="A group of people standing around a table full of food&#10;&#10;Description automatically generated with medium confidence">
            <a:extLst>
              <a:ext uri="{FF2B5EF4-FFF2-40B4-BE49-F238E27FC236}">
                <a16:creationId xmlns:a16="http://schemas.microsoft.com/office/drawing/2014/main" id="{8106A692-F6B9-E1DB-7E82-5C099E1D06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594" r="-3" b="13510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11" name="Picture 10" descr="A group of people holding a sign&#10;&#10;Description automatically generated with low confidence">
            <a:extLst>
              <a:ext uri="{FF2B5EF4-FFF2-40B4-BE49-F238E27FC236}">
                <a16:creationId xmlns:a16="http://schemas.microsoft.com/office/drawing/2014/main" id="{E03CDC76-04EA-C303-A432-DA5409E9FE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89" r="-3" b="-3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46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FDA5125-507F-BE2F-F424-319F483A17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097" r="-2" b="10735"/>
          <a:stretch/>
        </p:blipFill>
        <p:spPr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7" name="Picture 6" descr="A picture containing person, outdoor, group, people&#10;&#10;Description automatically generated">
            <a:extLst>
              <a:ext uri="{FF2B5EF4-FFF2-40B4-BE49-F238E27FC236}">
                <a16:creationId xmlns:a16="http://schemas.microsoft.com/office/drawing/2014/main" id="{7359E4E0-A029-7C76-6896-483B65DB68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014" r="1" b="5757"/>
          <a:stretch/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Picture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D3F5E9F-E75A-7E29-59AB-12672E5FBD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929" r="3" b="3"/>
          <a:stretch/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14755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3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gathered around a table with food on it&#10;&#10;Description automatically generated with medium confidence">
            <a:extLst>
              <a:ext uri="{FF2B5EF4-FFF2-40B4-BE49-F238E27FC236}">
                <a16:creationId xmlns:a16="http://schemas.microsoft.com/office/drawing/2014/main" id="{22CB72A6-6285-5EA5-8F70-7FF221B45E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62" r="4338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7" name="Picture 6" descr="A group of people around a table&#10;&#10;Description automatically generated with medium confidence">
            <a:extLst>
              <a:ext uri="{FF2B5EF4-FFF2-40B4-BE49-F238E27FC236}">
                <a16:creationId xmlns:a16="http://schemas.microsoft.com/office/drawing/2014/main" id="{C76224F6-00AE-E066-A78D-FB05C6182E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3" b="4186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9" name="Picture 8" descr="A picture containing person, group, people, scene&#10;&#10;Description automatically generated">
            <a:extLst>
              <a:ext uri="{FF2B5EF4-FFF2-40B4-BE49-F238E27FC236}">
                <a16:creationId xmlns:a16="http://schemas.microsoft.com/office/drawing/2014/main" id="{ACB3A8CB-B39C-4F8E-E9A9-A669582786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882" r="-3" b="12222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64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{E775C1C5-E6FA-3540-8D02-4B629C681E0D}tf10001071</Template>
  <TotalTime>43</TotalTime>
  <Words>149</Words>
  <Application>Microsoft Macintosh PowerPoint</Application>
  <PresentationFormat>Widescreen</PresentationFormat>
  <Paragraphs>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Avenir Next LT Pro</vt:lpstr>
      <vt:lpstr>Calibri</vt:lpstr>
      <vt:lpstr>AccentBoxVTI</vt:lpstr>
      <vt:lpstr>Toamna cea bogată</vt:lpstr>
      <vt:lpstr>Activitatea ”Toamna cea bogată”- Târg cu vânzare este prima din seria de activităţi incluse în proiectul “Creştem mai puternici când creştem împreună”.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Toamna cea bogată</dc:title>
  <dc:creator>Despina Staicu</dc:creator>
  <cp:lastModifiedBy>Despina Staicu</cp:lastModifiedBy>
  <cp:revision>1</cp:revision>
  <dcterms:created xsi:type="dcterms:W3CDTF">2022-10-15T17:50:05Z</dcterms:created>
  <dcterms:modified xsi:type="dcterms:W3CDTF">2022-10-15T18:33:44Z</dcterms:modified>
</cp:coreProperties>
</file>