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76" r:id="rId1"/>
  </p:sldMasterIdLst>
  <p:sldIdLst>
    <p:sldId id="256" r:id="rId2"/>
    <p:sldId id="262" r:id="rId3"/>
    <p:sldId id="257" r:id="rId4"/>
    <p:sldId id="259" r:id="rId5"/>
    <p:sldId id="261" r:id="rId6"/>
    <p:sldId id="260" r:id="rId7"/>
    <p:sldId id="258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1" d="100"/>
          <a:sy n="81" d="100"/>
        </p:scale>
        <p:origin x="1426" y="5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ro-RO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ro-R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11385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ro-R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o-R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04135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ro-R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5050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ro-R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o-R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o-RO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11/21/2022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08707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ro-R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o-R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o-RO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11/21/2022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16624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ro-RO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11/21/2022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53279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11/21/2022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3754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ro-R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o-R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11/21/2022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68634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ro-R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o-R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11/21/2022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43494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ro-R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o-R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47238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ro-R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o-R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31211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ro-R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o-R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11/21/2022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87644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7" r:id="rId1"/>
    <p:sldLayoutId id="2147483878" r:id="rId2"/>
    <p:sldLayoutId id="2147483879" r:id="rId3"/>
    <p:sldLayoutId id="2147483880" r:id="rId4"/>
    <p:sldLayoutId id="2147483881" r:id="rId5"/>
    <p:sldLayoutId id="2147483882" r:id="rId6"/>
    <p:sldLayoutId id="2147483883" r:id="rId7"/>
    <p:sldLayoutId id="2147483884" r:id="rId8"/>
    <p:sldLayoutId id="2147483885" r:id="rId9"/>
    <p:sldLayoutId id="2147483886" r:id="rId10"/>
    <p:sldLayoutId id="214748388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o-R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57858" y="1848385"/>
            <a:ext cx="7772400" cy="3911949"/>
          </a:xfrm>
        </p:spPr>
        <p:txBody>
          <a:bodyPr>
            <a:normAutofit fontScale="90000"/>
          </a:bodyPr>
          <a:lstStyle/>
          <a:p>
            <a:r>
              <a:rPr lang="ro-RO" dirty="0" smtClean="0"/>
              <a:t>EXCURSIE </a:t>
            </a:r>
            <a:r>
              <a:rPr lang="en-GB" dirty="0" smtClean="0"/>
              <a:t>“ ATELIERUL LUI MO</a:t>
            </a:r>
            <a:r>
              <a:rPr lang="ro-RO" dirty="0" smtClean="0"/>
              <a:t>Ș </a:t>
            </a:r>
            <a:r>
              <a:rPr lang="en-GB" dirty="0" smtClean="0"/>
              <a:t>CR</a:t>
            </a:r>
            <a:r>
              <a:rPr lang="ro-RO" dirty="0" smtClean="0"/>
              <a:t>ĂCIUN </a:t>
            </a:r>
            <a:r>
              <a:rPr lang="en-GB" dirty="0" smtClean="0"/>
              <a:t>”</a:t>
            </a:r>
            <a:r>
              <a:rPr lang="ro-RO" dirty="0" smtClean="0"/>
              <a:t/>
            </a:r>
            <a:br>
              <a:rPr lang="ro-RO" dirty="0" smtClean="0"/>
            </a:br>
            <a:r>
              <a:rPr lang="ro-RO" dirty="0" smtClean="0"/>
              <a:t>PUCIOASA – 12 NOIEMBRIE </a:t>
            </a:r>
            <a:r>
              <a:rPr lang="ro-RO" dirty="0" smtClean="0"/>
              <a:t>2022</a:t>
            </a:r>
            <a:br>
              <a:rPr lang="ro-RO" dirty="0" smtClean="0"/>
            </a:br>
            <a:r>
              <a:rPr lang="en-US" sz="1600" dirty="0"/>
              <a:t>ORGANIZATORI :</a:t>
            </a:r>
            <a:r>
              <a:rPr lang="en-US" dirty="0"/>
              <a:t/>
            </a:r>
            <a:br>
              <a:rPr lang="en-US" dirty="0"/>
            </a:br>
            <a:r>
              <a:rPr lang="en-US" sz="1600" dirty="0"/>
              <a:t>PIP –DINU ALINA</a:t>
            </a:r>
            <a:r>
              <a:rPr lang="ro-RO" sz="1600" dirty="0"/>
              <a:t> – clasa I A</a:t>
            </a:r>
            <a:r>
              <a:rPr lang="en-US" sz="1600" dirty="0"/>
              <a:t/>
            </a:r>
            <a:br>
              <a:rPr lang="en-US" sz="1600" dirty="0"/>
            </a:br>
            <a:r>
              <a:rPr lang="en-US" sz="1600" dirty="0"/>
              <a:t>PIP – MUNTEANU STELU</a:t>
            </a:r>
            <a:r>
              <a:rPr lang="ro-RO" sz="1600" dirty="0"/>
              <a:t>ȚA – clasa I B</a:t>
            </a:r>
            <a:r>
              <a:rPr lang="en-US" sz="1600" dirty="0"/>
              <a:t/>
            </a:r>
            <a:br>
              <a:rPr lang="en-US" sz="1600" dirty="0"/>
            </a:br>
            <a:r>
              <a:rPr lang="en-US" sz="1600" dirty="0"/>
              <a:t>PIP -GROZIA IULIANA </a:t>
            </a:r>
            <a:r>
              <a:rPr lang="ro-RO" sz="1600" dirty="0"/>
              <a:t>– clasa I C</a:t>
            </a:r>
            <a:br>
              <a:rPr lang="ro-RO" sz="1600" dirty="0"/>
            </a:br>
            <a:r>
              <a:rPr lang="ro-RO" sz="1600" dirty="0"/>
              <a:t>PIP – COSENCO ISABELLE – clasa ID</a:t>
            </a:r>
            <a:r>
              <a:rPr lang="en-US" sz="1600" dirty="0"/>
              <a:t/>
            </a:r>
            <a:br>
              <a:rPr lang="en-US" sz="1600" dirty="0"/>
            </a:br>
            <a:r>
              <a:rPr lang="ro-RO" dirty="0" smtClean="0"/>
              <a:t/>
            </a:r>
            <a:br>
              <a:rPr lang="ro-RO" dirty="0" smtClean="0"/>
            </a:br>
            <a:r>
              <a:rPr lang="ro-RO" dirty="0" smtClean="0"/>
              <a:t/>
            </a:r>
            <a:br>
              <a:rPr lang="ro-RO" dirty="0" smtClean="0"/>
            </a:br>
            <a:endParaRPr lang="ro-RO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429000"/>
            <a:ext cx="45719" cy="76200"/>
          </a:xfrm>
        </p:spPr>
        <p:txBody>
          <a:bodyPr>
            <a:normAutofit fontScale="25000" lnSpcReduction="20000"/>
          </a:bodyPr>
          <a:lstStyle/>
          <a:p>
            <a:endParaRPr lang="ro-RO" dirty="0"/>
          </a:p>
        </p:txBody>
      </p:sp>
      <p:grpSp>
        <p:nvGrpSpPr>
          <p:cNvPr id="180" name="Google Shape;5601;p52"/>
          <p:cNvGrpSpPr/>
          <p:nvPr/>
        </p:nvGrpSpPr>
        <p:grpSpPr>
          <a:xfrm>
            <a:off x="4854186" y="-249331"/>
            <a:ext cx="4465608" cy="2068300"/>
            <a:chOff x="4079275" y="738925"/>
            <a:chExt cx="4465608" cy="2068300"/>
          </a:xfrm>
        </p:grpSpPr>
        <p:sp>
          <p:nvSpPr>
            <p:cNvPr id="181" name="Google Shape;5602;p52"/>
            <p:cNvSpPr/>
            <p:nvPr/>
          </p:nvSpPr>
          <p:spPr>
            <a:xfrm>
              <a:off x="4680365" y="944724"/>
              <a:ext cx="489030" cy="392523"/>
            </a:xfrm>
            <a:custGeom>
              <a:avLst/>
              <a:gdLst/>
              <a:ahLst/>
              <a:cxnLst/>
              <a:rect l="l" t="t" r="r" b="b"/>
              <a:pathLst>
                <a:path w="16499" h="13243" extrusionOk="0">
                  <a:moveTo>
                    <a:pt x="14839" y="0"/>
                  </a:moveTo>
                  <a:cubicBezTo>
                    <a:pt x="14491" y="0"/>
                    <a:pt x="14142" y="131"/>
                    <a:pt x="13878" y="367"/>
                  </a:cubicBezTo>
                  <a:cubicBezTo>
                    <a:pt x="13022" y="1101"/>
                    <a:pt x="12396" y="3426"/>
                    <a:pt x="12002" y="4499"/>
                  </a:cubicBezTo>
                  <a:cubicBezTo>
                    <a:pt x="11656" y="5371"/>
                    <a:pt x="10969" y="6047"/>
                    <a:pt x="10361" y="6047"/>
                  </a:cubicBezTo>
                  <a:cubicBezTo>
                    <a:pt x="10182" y="6047"/>
                    <a:pt x="10009" y="5989"/>
                    <a:pt x="9855" y="5859"/>
                  </a:cubicBezTo>
                  <a:cubicBezTo>
                    <a:pt x="9406" y="5519"/>
                    <a:pt x="9963" y="4323"/>
                    <a:pt x="10697" y="3249"/>
                  </a:cubicBezTo>
                  <a:cubicBezTo>
                    <a:pt x="11215" y="2389"/>
                    <a:pt x="10881" y="1490"/>
                    <a:pt x="10217" y="1490"/>
                  </a:cubicBezTo>
                  <a:cubicBezTo>
                    <a:pt x="10009" y="1490"/>
                    <a:pt x="9770" y="1577"/>
                    <a:pt x="9515" y="1781"/>
                  </a:cubicBezTo>
                  <a:cubicBezTo>
                    <a:pt x="8387" y="2692"/>
                    <a:pt x="7136" y="5342"/>
                    <a:pt x="6620" y="6484"/>
                  </a:cubicBezTo>
                  <a:cubicBezTo>
                    <a:pt x="6467" y="6777"/>
                    <a:pt x="6318" y="6901"/>
                    <a:pt x="6185" y="6901"/>
                  </a:cubicBezTo>
                  <a:cubicBezTo>
                    <a:pt x="5832" y="6901"/>
                    <a:pt x="5594" y="6024"/>
                    <a:pt x="5723" y="5125"/>
                  </a:cubicBezTo>
                  <a:cubicBezTo>
                    <a:pt x="5823" y="3972"/>
                    <a:pt x="6119" y="2774"/>
                    <a:pt x="5240" y="2774"/>
                  </a:cubicBezTo>
                  <a:cubicBezTo>
                    <a:pt x="5165" y="2774"/>
                    <a:pt x="5081" y="2782"/>
                    <a:pt x="4989" y="2800"/>
                  </a:cubicBezTo>
                  <a:cubicBezTo>
                    <a:pt x="3793" y="3032"/>
                    <a:pt x="3344" y="7272"/>
                    <a:pt x="3167" y="7952"/>
                  </a:cubicBezTo>
                  <a:cubicBezTo>
                    <a:pt x="3059" y="8632"/>
                    <a:pt x="0" y="9882"/>
                    <a:pt x="0" y="9882"/>
                  </a:cubicBezTo>
                  <a:lnTo>
                    <a:pt x="1468" y="12369"/>
                  </a:lnTo>
                  <a:cubicBezTo>
                    <a:pt x="3492" y="11317"/>
                    <a:pt x="4647" y="11110"/>
                    <a:pt x="5445" y="11110"/>
                  </a:cubicBezTo>
                  <a:cubicBezTo>
                    <a:pt x="5853" y="11110"/>
                    <a:pt x="6167" y="11164"/>
                    <a:pt x="6457" y="11187"/>
                  </a:cubicBezTo>
                  <a:cubicBezTo>
                    <a:pt x="7299" y="11187"/>
                    <a:pt x="8441" y="12995"/>
                    <a:pt x="9678" y="13226"/>
                  </a:cubicBezTo>
                  <a:cubicBezTo>
                    <a:pt x="9764" y="13237"/>
                    <a:pt x="9846" y="13242"/>
                    <a:pt x="9922" y="13242"/>
                  </a:cubicBezTo>
                  <a:cubicBezTo>
                    <a:pt x="10950" y="13242"/>
                    <a:pt x="11073" y="12272"/>
                    <a:pt x="10643" y="11690"/>
                  </a:cubicBezTo>
                  <a:cubicBezTo>
                    <a:pt x="10194" y="11065"/>
                    <a:pt x="8495" y="9936"/>
                    <a:pt x="8835" y="9488"/>
                  </a:cubicBezTo>
                  <a:cubicBezTo>
                    <a:pt x="8935" y="9370"/>
                    <a:pt x="9110" y="9320"/>
                    <a:pt x="9332" y="9320"/>
                  </a:cubicBezTo>
                  <a:cubicBezTo>
                    <a:pt x="9984" y="9320"/>
                    <a:pt x="11052" y="9756"/>
                    <a:pt x="11893" y="10222"/>
                  </a:cubicBezTo>
                  <a:cubicBezTo>
                    <a:pt x="12535" y="10561"/>
                    <a:pt x="13128" y="10816"/>
                    <a:pt x="13619" y="10816"/>
                  </a:cubicBezTo>
                  <a:cubicBezTo>
                    <a:pt x="14034" y="10816"/>
                    <a:pt x="14375" y="10634"/>
                    <a:pt x="14612" y="10167"/>
                  </a:cubicBezTo>
                  <a:cubicBezTo>
                    <a:pt x="15237" y="8917"/>
                    <a:pt x="13253" y="8292"/>
                    <a:pt x="12573" y="8061"/>
                  </a:cubicBezTo>
                  <a:cubicBezTo>
                    <a:pt x="11893" y="7898"/>
                    <a:pt x="12002" y="7381"/>
                    <a:pt x="12967" y="6769"/>
                  </a:cubicBezTo>
                  <a:cubicBezTo>
                    <a:pt x="13987" y="6144"/>
                    <a:pt x="15686" y="5233"/>
                    <a:pt x="16134" y="2624"/>
                  </a:cubicBezTo>
                  <a:cubicBezTo>
                    <a:pt x="16499" y="754"/>
                    <a:pt x="15672" y="0"/>
                    <a:pt x="14839" y="0"/>
                  </a:cubicBezTo>
                  <a:close/>
                </a:path>
              </a:pathLst>
            </a:custGeom>
            <a:solidFill>
              <a:srgbClr val="6B3C1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82" name="Google Shape;5603;p52"/>
            <p:cNvGrpSpPr/>
            <p:nvPr/>
          </p:nvGrpSpPr>
          <p:grpSpPr>
            <a:xfrm>
              <a:off x="4079275" y="738925"/>
              <a:ext cx="4465608" cy="2068300"/>
              <a:chOff x="3926875" y="738925"/>
              <a:chExt cx="4465608" cy="2068300"/>
            </a:xfrm>
          </p:grpSpPr>
          <p:sp>
            <p:nvSpPr>
              <p:cNvPr id="183" name="Google Shape;5604;p52"/>
              <p:cNvSpPr/>
              <p:nvPr/>
            </p:nvSpPr>
            <p:spPr>
              <a:xfrm>
                <a:off x="6227700" y="1732425"/>
                <a:ext cx="55075" cy="54050"/>
              </a:xfrm>
              <a:custGeom>
                <a:avLst/>
                <a:gdLst/>
                <a:ahLst/>
                <a:cxnLst/>
                <a:rect l="l" t="t" r="r" b="b"/>
                <a:pathLst>
                  <a:path w="2203" h="2162" extrusionOk="0">
                    <a:moveTo>
                      <a:pt x="1075" y="0"/>
                    </a:moveTo>
                    <a:cubicBezTo>
                      <a:pt x="504" y="0"/>
                      <a:pt x="1" y="463"/>
                      <a:pt x="1" y="1074"/>
                    </a:cubicBezTo>
                    <a:cubicBezTo>
                      <a:pt x="1" y="1645"/>
                      <a:pt x="504" y="2162"/>
                      <a:pt x="1075" y="2162"/>
                    </a:cubicBezTo>
                    <a:cubicBezTo>
                      <a:pt x="1700" y="2162"/>
                      <a:pt x="2203" y="1645"/>
                      <a:pt x="2203" y="1074"/>
                    </a:cubicBezTo>
                    <a:cubicBezTo>
                      <a:pt x="2203" y="463"/>
                      <a:pt x="1700" y="0"/>
                      <a:pt x="1075" y="0"/>
                    </a:cubicBezTo>
                    <a:close/>
                  </a:path>
                </a:pathLst>
              </a:custGeom>
              <a:solidFill>
                <a:srgbClr val="CBE6E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4" name="Google Shape;5605;p52"/>
              <p:cNvSpPr/>
              <p:nvPr/>
            </p:nvSpPr>
            <p:spPr>
              <a:xfrm>
                <a:off x="6437025" y="1483350"/>
                <a:ext cx="41150" cy="41125"/>
              </a:xfrm>
              <a:custGeom>
                <a:avLst/>
                <a:gdLst/>
                <a:ahLst/>
                <a:cxnLst/>
                <a:rect l="l" t="t" r="r" b="b"/>
                <a:pathLst>
                  <a:path w="1646" h="1645" extrusionOk="0">
                    <a:moveTo>
                      <a:pt x="857" y="0"/>
                    </a:moveTo>
                    <a:cubicBezTo>
                      <a:pt x="409" y="0"/>
                      <a:pt x="1" y="340"/>
                      <a:pt x="1" y="789"/>
                    </a:cubicBezTo>
                    <a:cubicBezTo>
                      <a:pt x="1" y="1251"/>
                      <a:pt x="409" y="1645"/>
                      <a:pt x="857" y="1645"/>
                    </a:cubicBezTo>
                    <a:cubicBezTo>
                      <a:pt x="1306" y="1645"/>
                      <a:pt x="1645" y="1251"/>
                      <a:pt x="1645" y="789"/>
                    </a:cubicBezTo>
                    <a:cubicBezTo>
                      <a:pt x="1645" y="340"/>
                      <a:pt x="1306" y="0"/>
                      <a:pt x="857" y="0"/>
                    </a:cubicBezTo>
                    <a:close/>
                  </a:path>
                </a:pathLst>
              </a:custGeom>
              <a:solidFill>
                <a:srgbClr val="CBE6E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5" name="Google Shape;5606;p52"/>
              <p:cNvSpPr/>
              <p:nvPr/>
            </p:nvSpPr>
            <p:spPr>
              <a:xfrm>
                <a:off x="7068725" y="1435100"/>
                <a:ext cx="41150" cy="32650"/>
              </a:xfrm>
              <a:custGeom>
                <a:avLst/>
                <a:gdLst/>
                <a:ahLst/>
                <a:cxnLst/>
                <a:rect l="l" t="t" r="r" b="b"/>
                <a:pathLst>
                  <a:path w="1646" h="1306" extrusionOk="0">
                    <a:moveTo>
                      <a:pt x="1414" y="0"/>
                    </a:moveTo>
                    <a:lnTo>
                      <a:pt x="1" y="911"/>
                    </a:lnTo>
                    <a:cubicBezTo>
                      <a:pt x="164" y="1142"/>
                      <a:pt x="395" y="1305"/>
                      <a:pt x="680" y="1305"/>
                    </a:cubicBezTo>
                    <a:cubicBezTo>
                      <a:pt x="844" y="1305"/>
                      <a:pt x="1020" y="1251"/>
                      <a:pt x="1129" y="1196"/>
                    </a:cubicBezTo>
                    <a:cubicBezTo>
                      <a:pt x="1523" y="911"/>
                      <a:pt x="1645" y="394"/>
                      <a:pt x="1414" y="0"/>
                    </a:cubicBezTo>
                    <a:close/>
                  </a:path>
                </a:pathLst>
              </a:custGeom>
              <a:solidFill>
                <a:srgbClr val="CBE6E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6" name="Google Shape;5607;p52"/>
              <p:cNvSpPr/>
              <p:nvPr/>
            </p:nvSpPr>
            <p:spPr>
              <a:xfrm>
                <a:off x="4321725" y="1236975"/>
                <a:ext cx="42525" cy="42500"/>
              </a:xfrm>
              <a:custGeom>
                <a:avLst/>
                <a:gdLst/>
                <a:ahLst/>
                <a:cxnLst/>
                <a:rect l="l" t="t" r="r" b="b"/>
                <a:pathLst>
                  <a:path w="1701" h="1700" extrusionOk="0">
                    <a:moveTo>
                      <a:pt x="857" y="1"/>
                    </a:moveTo>
                    <a:cubicBezTo>
                      <a:pt x="409" y="1"/>
                      <a:pt x="1" y="395"/>
                      <a:pt x="1" y="844"/>
                    </a:cubicBezTo>
                    <a:cubicBezTo>
                      <a:pt x="1" y="1306"/>
                      <a:pt x="409" y="1700"/>
                      <a:pt x="857" y="1700"/>
                    </a:cubicBezTo>
                    <a:cubicBezTo>
                      <a:pt x="1306" y="1700"/>
                      <a:pt x="1700" y="1306"/>
                      <a:pt x="1700" y="844"/>
                    </a:cubicBezTo>
                    <a:cubicBezTo>
                      <a:pt x="1700" y="395"/>
                      <a:pt x="1306" y="1"/>
                      <a:pt x="857" y="1"/>
                    </a:cubicBezTo>
                    <a:close/>
                  </a:path>
                </a:pathLst>
              </a:custGeom>
              <a:solidFill>
                <a:srgbClr val="CBE6E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7" name="Google Shape;5608;p52"/>
              <p:cNvSpPr/>
              <p:nvPr/>
            </p:nvSpPr>
            <p:spPr>
              <a:xfrm>
                <a:off x="7507425" y="1461950"/>
                <a:ext cx="48275" cy="41125"/>
              </a:xfrm>
              <a:custGeom>
                <a:avLst/>
                <a:gdLst/>
                <a:ahLst/>
                <a:cxnLst/>
                <a:rect l="l" t="t" r="r" b="b"/>
                <a:pathLst>
                  <a:path w="1931" h="1645" extrusionOk="0">
                    <a:moveTo>
                      <a:pt x="965" y="0"/>
                    </a:moveTo>
                    <a:cubicBezTo>
                      <a:pt x="802" y="0"/>
                      <a:pt x="571" y="68"/>
                      <a:pt x="463" y="177"/>
                    </a:cubicBezTo>
                    <a:cubicBezTo>
                      <a:pt x="68" y="517"/>
                      <a:pt x="0" y="1019"/>
                      <a:pt x="340" y="1359"/>
                    </a:cubicBezTo>
                    <a:cubicBezTo>
                      <a:pt x="517" y="1590"/>
                      <a:pt x="748" y="1645"/>
                      <a:pt x="965" y="1645"/>
                    </a:cubicBezTo>
                    <a:cubicBezTo>
                      <a:pt x="1142" y="1645"/>
                      <a:pt x="1360" y="1590"/>
                      <a:pt x="1536" y="1482"/>
                    </a:cubicBezTo>
                    <a:cubicBezTo>
                      <a:pt x="1876" y="1196"/>
                      <a:pt x="1930" y="680"/>
                      <a:pt x="1591" y="285"/>
                    </a:cubicBezTo>
                    <a:cubicBezTo>
                      <a:pt x="1482" y="122"/>
                      <a:pt x="1197" y="0"/>
                      <a:pt x="965" y="0"/>
                    </a:cubicBezTo>
                    <a:close/>
                  </a:path>
                </a:pathLst>
              </a:custGeom>
              <a:solidFill>
                <a:srgbClr val="CBE6E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8" name="Google Shape;5609;p52"/>
              <p:cNvSpPr/>
              <p:nvPr/>
            </p:nvSpPr>
            <p:spPr>
              <a:xfrm>
                <a:off x="4355725" y="2594850"/>
                <a:ext cx="10200" cy="34000"/>
              </a:xfrm>
              <a:custGeom>
                <a:avLst/>
                <a:gdLst/>
                <a:ahLst/>
                <a:cxnLst/>
                <a:rect l="l" t="t" r="r" b="b"/>
                <a:pathLst>
                  <a:path w="408" h="1360" extrusionOk="0">
                    <a:moveTo>
                      <a:pt x="0" y="1"/>
                    </a:moveTo>
                    <a:lnTo>
                      <a:pt x="0" y="1"/>
                    </a:lnTo>
                    <a:cubicBezTo>
                      <a:pt x="68" y="164"/>
                      <a:pt x="123" y="449"/>
                      <a:pt x="123" y="789"/>
                    </a:cubicBezTo>
                    <a:lnTo>
                      <a:pt x="123" y="1129"/>
                    </a:lnTo>
                    <a:lnTo>
                      <a:pt x="123" y="1360"/>
                    </a:lnTo>
                    <a:cubicBezTo>
                      <a:pt x="340" y="1183"/>
                      <a:pt x="408" y="966"/>
                      <a:pt x="408" y="735"/>
                    </a:cubicBezTo>
                    <a:cubicBezTo>
                      <a:pt x="408" y="395"/>
                      <a:pt x="231" y="109"/>
                      <a:pt x="0" y="1"/>
                    </a:cubicBezTo>
                    <a:close/>
                  </a:path>
                </a:pathLst>
              </a:custGeom>
              <a:solidFill>
                <a:srgbClr val="CBE6E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9" name="Google Shape;5610;p52"/>
              <p:cNvSpPr/>
              <p:nvPr/>
            </p:nvSpPr>
            <p:spPr>
              <a:xfrm>
                <a:off x="4810375" y="738925"/>
                <a:ext cx="45225" cy="41150"/>
              </a:xfrm>
              <a:custGeom>
                <a:avLst/>
                <a:gdLst/>
                <a:ahLst/>
                <a:cxnLst/>
                <a:rect l="l" t="t" r="r" b="b"/>
                <a:pathLst>
                  <a:path w="1809" h="1646" extrusionOk="0">
                    <a:moveTo>
                      <a:pt x="911" y="1"/>
                    </a:moveTo>
                    <a:cubicBezTo>
                      <a:pt x="735" y="1"/>
                      <a:pt x="572" y="55"/>
                      <a:pt x="395" y="232"/>
                    </a:cubicBezTo>
                    <a:cubicBezTo>
                      <a:pt x="55" y="517"/>
                      <a:pt x="1" y="1020"/>
                      <a:pt x="286" y="1360"/>
                    </a:cubicBezTo>
                    <a:cubicBezTo>
                      <a:pt x="449" y="1536"/>
                      <a:pt x="680" y="1645"/>
                      <a:pt x="911" y="1645"/>
                    </a:cubicBezTo>
                    <a:cubicBezTo>
                      <a:pt x="1074" y="1645"/>
                      <a:pt x="1306" y="1591"/>
                      <a:pt x="1469" y="1469"/>
                    </a:cubicBezTo>
                    <a:cubicBezTo>
                      <a:pt x="1808" y="1197"/>
                      <a:pt x="1808" y="680"/>
                      <a:pt x="1523" y="286"/>
                    </a:cubicBezTo>
                    <a:cubicBezTo>
                      <a:pt x="1360" y="109"/>
                      <a:pt x="1129" y="1"/>
                      <a:pt x="911" y="1"/>
                    </a:cubicBezTo>
                    <a:close/>
                  </a:path>
                </a:pathLst>
              </a:custGeom>
              <a:solidFill>
                <a:srgbClr val="CBE6E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0" name="Google Shape;5611;p52"/>
              <p:cNvSpPr/>
              <p:nvPr/>
            </p:nvSpPr>
            <p:spPr>
              <a:xfrm>
                <a:off x="7292325" y="1194025"/>
                <a:ext cx="765950" cy="532975"/>
              </a:xfrm>
              <a:custGeom>
                <a:avLst/>
                <a:gdLst/>
                <a:ahLst/>
                <a:cxnLst/>
                <a:rect l="l" t="t" r="r" b="b"/>
                <a:pathLst>
                  <a:path w="30638" h="21319" extrusionOk="0">
                    <a:moveTo>
                      <a:pt x="20845" y="1"/>
                    </a:moveTo>
                    <a:cubicBezTo>
                      <a:pt x="19854" y="1"/>
                      <a:pt x="18864" y="1722"/>
                      <a:pt x="17917" y="1722"/>
                    </a:cubicBezTo>
                    <a:cubicBezTo>
                      <a:pt x="17894" y="1722"/>
                      <a:pt x="17870" y="1721"/>
                      <a:pt x="17847" y="1719"/>
                    </a:cubicBezTo>
                    <a:cubicBezTo>
                      <a:pt x="16772" y="1625"/>
                      <a:pt x="16159" y="357"/>
                      <a:pt x="15326" y="357"/>
                    </a:cubicBezTo>
                    <a:cubicBezTo>
                      <a:pt x="15190" y="357"/>
                      <a:pt x="15048" y="390"/>
                      <a:pt x="14898" y="468"/>
                    </a:cubicBezTo>
                    <a:cubicBezTo>
                      <a:pt x="13878" y="1039"/>
                      <a:pt x="16828" y="5117"/>
                      <a:pt x="16828" y="5117"/>
                    </a:cubicBezTo>
                    <a:cubicBezTo>
                      <a:pt x="4133" y="6191"/>
                      <a:pt x="0" y="16154"/>
                      <a:pt x="0" y="16154"/>
                    </a:cubicBezTo>
                    <a:lnTo>
                      <a:pt x="27294" y="21319"/>
                    </a:lnTo>
                    <a:cubicBezTo>
                      <a:pt x="30637" y="10323"/>
                      <a:pt x="21857" y="5688"/>
                      <a:pt x="21857" y="5688"/>
                    </a:cubicBezTo>
                    <a:cubicBezTo>
                      <a:pt x="26164" y="5244"/>
                      <a:pt x="26899" y="2206"/>
                      <a:pt x="25302" y="2206"/>
                    </a:cubicBezTo>
                    <a:cubicBezTo>
                      <a:pt x="25236" y="2206"/>
                      <a:pt x="25166" y="2211"/>
                      <a:pt x="25092" y="2222"/>
                    </a:cubicBezTo>
                    <a:cubicBezTo>
                      <a:pt x="24861" y="2256"/>
                      <a:pt x="24651" y="2272"/>
                      <a:pt x="24458" y="2272"/>
                    </a:cubicBezTo>
                    <a:cubicBezTo>
                      <a:pt x="23044" y="2272"/>
                      <a:pt x="22570" y="1394"/>
                      <a:pt x="21517" y="305"/>
                    </a:cubicBezTo>
                    <a:cubicBezTo>
                      <a:pt x="21293" y="89"/>
                      <a:pt x="21069" y="1"/>
                      <a:pt x="20845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1" name="Google Shape;5612;p52"/>
              <p:cNvSpPr/>
              <p:nvPr/>
            </p:nvSpPr>
            <p:spPr>
              <a:xfrm>
                <a:off x="7713000" y="1321950"/>
                <a:ext cx="125750" cy="39325"/>
              </a:xfrm>
              <a:custGeom>
                <a:avLst/>
                <a:gdLst/>
                <a:ahLst/>
                <a:cxnLst/>
                <a:rect l="l" t="t" r="r" b="b"/>
                <a:pathLst>
                  <a:path w="5030" h="1573" extrusionOk="0">
                    <a:moveTo>
                      <a:pt x="1" y="0"/>
                    </a:moveTo>
                    <a:cubicBezTo>
                      <a:pt x="922" y="1200"/>
                      <a:pt x="1868" y="1573"/>
                      <a:pt x="2686" y="1573"/>
                    </a:cubicBezTo>
                    <a:cubicBezTo>
                      <a:pt x="4028" y="1573"/>
                      <a:pt x="5030" y="571"/>
                      <a:pt x="5030" y="571"/>
                    </a:cubicBezTo>
                    <a:lnTo>
                      <a:pt x="5030" y="571"/>
                    </a:lnTo>
                    <a:cubicBezTo>
                      <a:pt x="4459" y="652"/>
                      <a:pt x="3930" y="685"/>
                      <a:pt x="3447" y="685"/>
                    </a:cubicBezTo>
                    <a:cubicBezTo>
                      <a:pt x="1252" y="685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2" name="Google Shape;5613;p52"/>
              <p:cNvSpPr/>
              <p:nvPr/>
            </p:nvSpPr>
            <p:spPr>
              <a:xfrm>
                <a:off x="7705875" y="1232575"/>
                <a:ext cx="72050" cy="85550"/>
              </a:xfrm>
              <a:custGeom>
                <a:avLst/>
                <a:gdLst/>
                <a:ahLst/>
                <a:cxnLst/>
                <a:rect l="l" t="t" r="r" b="b"/>
                <a:pathLst>
                  <a:path w="2882" h="3422" extrusionOk="0">
                    <a:moveTo>
                      <a:pt x="2882" y="0"/>
                    </a:moveTo>
                    <a:cubicBezTo>
                      <a:pt x="2882" y="0"/>
                      <a:pt x="2361" y="883"/>
                      <a:pt x="1436" y="883"/>
                    </a:cubicBezTo>
                    <a:cubicBezTo>
                      <a:pt x="1031" y="883"/>
                      <a:pt x="550" y="715"/>
                      <a:pt x="0" y="231"/>
                    </a:cubicBezTo>
                    <a:lnTo>
                      <a:pt x="0" y="231"/>
                    </a:lnTo>
                    <a:cubicBezTo>
                      <a:pt x="0" y="232"/>
                      <a:pt x="1385" y="3422"/>
                      <a:pt x="1961" y="3422"/>
                    </a:cubicBezTo>
                    <a:cubicBezTo>
                      <a:pt x="1989" y="3422"/>
                      <a:pt x="2015" y="3414"/>
                      <a:pt x="2039" y="3398"/>
                    </a:cubicBezTo>
                    <a:cubicBezTo>
                      <a:pt x="2542" y="3059"/>
                      <a:pt x="2882" y="1"/>
                      <a:pt x="2882" y="0"/>
                    </a:cubicBezTo>
                    <a:close/>
                  </a:path>
                </a:pathLst>
              </a:custGeom>
              <a:solidFill>
                <a:srgbClr val="CE203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3" name="Google Shape;5614;p52"/>
              <p:cNvSpPr/>
              <p:nvPr/>
            </p:nvSpPr>
            <p:spPr>
              <a:xfrm>
                <a:off x="7813250" y="1241075"/>
                <a:ext cx="93475" cy="69700"/>
              </a:xfrm>
              <a:custGeom>
                <a:avLst/>
                <a:gdLst/>
                <a:ahLst/>
                <a:cxnLst/>
                <a:rect l="l" t="t" r="r" b="b"/>
                <a:pathLst>
                  <a:path w="3739" h="2788" extrusionOk="0">
                    <a:moveTo>
                      <a:pt x="1088" y="0"/>
                    </a:moveTo>
                    <a:cubicBezTo>
                      <a:pt x="1088" y="0"/>
                      <a:pt x="0" y="2719"/>
                      <a:pt x="680" y="2786"/>
                    </a:cubicBezTo>
                    <a:cubicBezTo>
                      <a:pt x="692" y="2787"/>
                      <a:pt x="704" y="2788"/>
                      <a:pt x="717" y="2788"/>
                    </a:cubicBezTo>
                    <a:cubicBezTo>
                      <a:pt x="1500" y="2788"/>
                      <a:pt x="3738" y="1142"/>
                      <a:pt x="3738" y="1142"/>
                    </a:cubicBezTo>
                    <a:lnTo>
                      <a:pt x="3738" y="1142"/>
                    </a:lnTo>
                    <a:cubicBezTo>
                      <a:pt x="3738" y="1142"/>
                      <a:pt x="3445" y="1200"/>
                      <a:pt x="3051" y="1200"/>
                    </a:cubicBezTo>
                    <a:cubicBezTo>
                      <a:pt x="2353" y="1200"/>
                      <a:pt x="1340" y="1017"/>
                      <a:pt x="1088" y="0"/>
                    </a:cubicBezTo>
                    <a:close/>
                  </a:path>
                </a:pathLst>
              </a:custGeom>
              <a:solidFill>
                <a:srgbClr val="CE203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4" name="Google Shape;5615;p52"/>
              <p:cNvSpPr/>
              <p:nvPr/>
            </p:nvSpPr>
            <p:spPr>
              <a:xfrm>
                <a:off x="7830250" y="1336200"/>
                <a:ext cx="228025" cy="390800"/>
              </a:xfrm>
              <a:custGeom>
                <a:avLst/>
                <a:gdLst/>
                <a:ahLst/>
                <a:cxnLst/>
                <a:rect l="l" t="t" r="r" b="b"/>
                <a:pathLst>
                  <a:path w="9121" h="15632" extrusionOk="0">
                    <a:moveTo>
                      <a:pt x="340" y="1"/>
                    </a:moveTo>
                    <a:lnTo>
                      <a:pt x="0" y="218"/>
                    </a:lnTo>
                    <a:cubicBezTo>
                      <a:pt x="0" y="218"/>
                      <a:pt x="3289" y="7585"/>
                      <a:pt x="0" y="14545"/>
                    </a:cubicBezTo>
                    <a:lnTo>
                      <a:pt x="5777" y="15632"/>
                    </a:lnTo>
                    <a:cubicBezTo>
                      <a:pt x="9120" y="4636"/>
                      <a:pt x="340" y="1"/>
                      <a:pt x="340" y="1"/>
                    </a:cubicBezTo>
                    <a:close/>
                  </a:path>
                </a:pathLst>
              </a:custGeom>
              <a:solidFill>
                <a:srgbClr val="CD213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5" name="Google Shape;5616;p52"/>
              <p:cNvSpPr/>
              <p:nvPr/>
            </p:nvSpPr>
            <p:spPr>
              <a:xfrm>
                <a:off x="6457675" y="2062375"/>
                <a:ext cx="404150" cy="300225"/>
              </a:xfrm>
              <a:custGeom>
                <a:avLst/>
                <a:gdLst/>
                <a:ahLst/>
                <a:cxnLst/>
                <a:rect l="l" t="t" r="r" b="b"/>
                <a:pathLst>
                  <a:path w="16166" h="12009" extrusionOk="0">
                    <a:moveTo>
                      <a:pt x="11245" y="0"/>
                    </a:moveTo>
                    <a:lnTo>
                      <a:pt x="5237" y="1197"/>
                    </a:lnTo>
                    <a:lnTo>
                      <a:pt x="8350" y="5954"/>
                    </a:lnTo>
                    <a:cubicBezTo>
                      <a:pt x="8350" y="5954"/>
                      <a:pt x="8134" y="6258"/>
                      <a:pt x="7430" y="6258"/>
                    </a:cubicBezTo>
                    <a:cubicBezTo>
                      <a:pt x="7181" y="6258"/>
                      <a:pt x="6871" y="6220"/>
                      <a:pt x="6487" y="6117"/>
                    </a:cubicBezTo>
                    <a:cubicBezTo>
                      <a:pt x="5740" y="5908"/>
                      <a:pt x="4801" y="5620"/>
                      <a:pt x="3848" y="5620"/>
                    </a:cubicBezTo>
                    <a:cubicBezTo>
                      <a:pt x="3000" y="5620"/>
                      <a:pt x="2139" y="5849"/>
                      <a:pt x="1390" y="6566"/>
                    </a:cubicBezTo>
                    <a:cubicBezTo>
                      <a:pt x="1" y="7907"/>
                      <a:pt x="1641" y="12009"/>
                      <a:pt x="6727" y="12009"/>
                    </a:cubicBezTo>
                    <a:cubicBezTo>
                      <a:pt x="7463" y="12009"/>
                      <a:pt x="8270" y="11923"/>
                      <a:pt x="9152" y="11731"/>
                    </a:cubicBezTo>
                    <a:cubicBezTo>
                      <a:pt x="16165" y="10140"/>
                      <a:pt x="15091" y="8047"/>
                      <a:pt x="13515" y="4867"/>
                    </a:cubicBezTo>
                    <a:cubicBezTo>
                      <a:pt x="11924" y="1645"/>
                      <a:pt x="11245" y="0"/>
                      <a:pt x="11245" y="0"/>
                    </a:cubicBezTo>
                    <a:close/>
                  </a:path>
                </a:pathLst>
              </a:custGeom>
              <a:solidFill>
                <a:srgbClr val="231D2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6" name="Google Shape;5617;p52"/>
              <p:cNvSpPr/>
              <p:nvPr/>
            </p:nvSpPr>
            <p:spPr>
              <a:xfrm>
                <a:off x="6445525" y="1726600"/>
                <a:ext cx="116250" cy="97925"/>
              </a:xfrm>
              <a:custGeom>
                <a:avLst/>
                <a:gdLst/>
                <a:ahLst/>
                <a:cxnLst/>
                <a:rect l="l" t="t" r="r" b="b"/>
                <a:pathLst>
                  <a:path w="4650" h="3917" extrusionOk="0">
                    <a:moveTo>
                      <a:pt x="3807" y="1"/>
                    </a:moveTo>
                    <a:cubicBezTo>
                      <a:pt x="2502" y="1"/>
                      <a:pt x="128" y="477"/>
                      <a:pt x="1" y="3917"/>
                    </a:cubicBezTo>
                    <a:cubicBezTo>
                      <a:pt x="1" y="3917"/>
                      <a:pt x="917" y="3532"/>
                      <a:pt x="2085" y="3532"/>
                    </a:cubicBezTo>
                    <a:cubicBezTo>
                      <a:pt x="2589" y="3532"/>
                      <a:pt x="3140" y="3603"/>
                      <a:pt x="3684" y="3808"/>
                    </a:cubicBezTo>
                    <a:cubicBezTo>
                      <a:pt x="3684" y="3808"/>
                      <a:pt x="4078" y="1035"/>
                      <a:pt x="4649" y="70"/>
                    </a:cubicBezTo>
                    <a:cubicBezTo>
                      <a:pt x="4649" y="70"/>
                      <a:pt x="4306" y="1"/>
                      <a:pt x="3807" y="1"/>
                    </a:cubicBezTo>
                    <a:close/>
                  </a:path>
                </a:pathLst>
              </a:custGeom>
              <a:solidFill>
                <a:srgbClr val="CD213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7" name="Google Shape;5618;p52"/>
              <p:cNvSpPr/>
              <p:nvPr/>
            </p:nvSpPr>
            <p:spPr>
              <a:xfrm>
                <a:off x="6384700" y="1797675"/>
                <a:ext cx="246375" cy="392150"/>
              </a:xfrm>
              <a:custGeom>
                <a:avLst/>
                <a:gdLst/>
                <a:ahLst/>
                <a:cxnLst/>
                <a:rect l="l" t="t" r="r" b="b"/>
                <a:pathLst>
                  <a:path w="9855" h="15686" extrusionOk="0">
                    <a:moveTo>
                      <a:pt x="6614" y="0"/>
                    </a:moveTo>
                    <a:cubicBezTo>
                      <a:pt x="6276" y="0"/>
                      <a:pt x="1788" y="50"/>
                      <a:pt x="911" y="2719"/>
                    </a:cubicBezTo>
                    <a:cubicBezTo>
                      <a:pt x="1" y="5546"/>
                      <a:pt x="1142" y="12342"/>
                      <a:pt x="4078" y="15686"/>
                    </a:cubicBezTo>
                    <a:lnTo>
                      <a:pt x="9855" y="14218"/>
                    </a:lnTo>
                    <a:lnTo>
                      <a:pt x="8550" y="11322"/>
                    </a:lnTo>
                    <a:cubicBezTo>
                      <a:pt x="8550" y="11322"/>
                      <a:pt x="6688" y="5831"/>
                      <a:pt x="6634" y="0"/>
                    </a:cubicBezTo>
                    <a:cubicBezTo>
                      <a:pt x="6634" y="0"/>
                      <a:pt x="6627" y="0"/>
                      <a:pt x="6614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8" name="Google Shape;5619;p52"/>
              <p:cNvSpPr/>
              <p:nvPr/>
            </p:nvSpPr>
            <p:spPr>
              <a:xfrm>
                <a:off x="6350300" y="2153100"/>
                <a:ext cx="402775" cy="300000"/>
              </a:xfrm>
              <a:custGeom>
                <a:avLst/>
                <a:gdLst/>
                <a:ahLst/>
                <a:cxnLst/>
                <a:rect l="l" t="t" r="r" b="b"/>
                <a:pathLst>
                  <a:path w="16111" h="12000" extrusionOk="0">
                    <a:moveTo>
                      <a:pt x="11231" y="1"/>
                    </a:moveTo>
                    <a:lnTo>
                      <a:pt x="5237" y="1183"/>
                    </a:lnTo>
                    <a:lnTo>
                      <a:pt x="8295" y="5940"/>
                    </a:lnTo>
                    <a:cubicBezTo>
                      <a:pt x="8295" y="5940"/>
                      <a:pt x="8107" y="6256"/>
                      <a:pt x="7402" y="6256"/>
                    </a:cubicBezTo>
                    <a:cubicBezTo>
                      <a:pt x="7159" y="6256"/>
                      <a:pt x="6854" y="6218"/>
                      <a:pt x="6474" y="6117"/>
                    </a:cubicBezTo>
                    <a:cubicBezTo>
                      <a:pt x="5697" y="5909"/>
                      <a:pt x="4761" y="5620"/>
                      <a:pt x="3815" y="5620"/>
                    </a:cubicBezTo>
                    <a:cubicBezTo>
                      <a:pt x="2974" y="5620"/>
                      <a:pt x="2126" y="5849"/>
                      <a:pt x="1377" y="6566"/>
                    </a:cubicBezTo>
                    <a:cubicBezTo>
                      <a:pt x="1" y="7906"/>
                      <a:pt x="1637" y="12000"/>
                      <a:pt x="6701" y="12000"/>
                    </a:cubicBezTo>
                    <a:cubicBezTo>
                      <a:pt x="7440" y="12000"/>
                      <a:pt x="8252" y="11913"/>
                      <a:pt x="9138" y="11717"/>
                    </a:cubicBezTo>
                    <a:cubicBezTo>
                      <a:pt x="16111" y="10140"/>
                      <a:pt x="15091" y="8034"/>
                      <a:pt x="13501" y="4867"/>
                    </a:cubicBezTo>
                    <a:cubicBezTo>
                      <a:pt x="11911" y="1645"/>
                      <a:pt x="11231" y="1"/>
                      <a:pt x="11231" y="1"/>
                    </a:cubicBezTo>
                    <a:close/>
                  </a:path>
                </a:pathLst>
              </a:custGeom>
              <a:solidFill>
                <a:srgbClr val="231D2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9" name="Google Shape;5620;p52"/>
              <p:cNvSpPr/>
              <p:nvPr/>
            </p:nvSpPr>
            <p:spPr>
              <a:xfrm>
                <a:off x="6387750" y="2153100"/>
                <a:ext cx="365325" cy="300100"/>
              </a:xfrm>
              <a:custGeom>
                <a:avLst/>
                <a:gdLst/>
                <a:ahLst/>
                <a:cxnLst/>
                <a:rect l="l" t="t" r="r" b="b"/>
                <a:pathLst>
                  <a:path w="14613" h="12004" extrusionOk="0">
                    <a:moveTo>
                      <a:pt x="9733" y="1"/>
                    </a:moveTo>
                    <a:lnTo>
                      <a:pt x="8034" y="340"/>
                    </a:lnTo>
                    <a:lnTo>
                      <a:pt x="7871" y="449"/>
                    </a:lnTo>
                    <a:cubicBezTo>
                      <a:pt x="7871" y="449"/>
                      <a:pt x="9787" y="3344"/>
                      <a:pt x="10698" y="5383"/>
                    </a:cubicBezTo>
                    <a:cubicBezTo>
                      <a:pt x="11554" y="7422"/>
                      <a:pt x="11663" y="9284"/>
                      <a:pt x="7694" y="10358"/>
                    </a:cubicBezTo>
                    <a:cubicBezTo>
                      <a:pt x="6788" y="10604"/>
                      <a:pt x="5894" y="10699"/>
                      <a:pt x="5053" y="10699"/>
                    </a:cubicBezTo>
                    <a:cubicBezTo>
                      <a:pt x="2223" y="10699"/>
                      <a:pt x="1" y="9624"/>
                      <a:pt x="1" y="9624"/>
                    </a:cubicBezTo>
                    <a:lnTo>
                      <a:pt x="1" y="9624"/>
                    </a:lnTo>
                    <a:cubicBezTo>
                      <a:pt x="841" y="10868"/>
                      <a:pt x="2546" y="12004"/>
                      <a:pt x="5200" y="12004"/>
                    </a:cubicBezTo>
                    <a:cubicBezTo>
                      <a:pt x="5939" y="12004"/>
                      <a:pt x="6752" y="11916"/>
                      <a:pt x="7640" y="11717"/>
                    </a:cubicBezTo>
                    <a:cubicBezTo>
                      <a:pt x="14613" y="10140"/>
                      <a:pt x="13593" y="8034"/>
                      <a:pt x="12003" y="4867"/>
                    </a:cubicBezTo>
                    <a:cubicBezTo>
                      <a:pt x="10413" y="1645"/>
                      <a:pt x="9733" y="1"/>
                      <a:pt x="9733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0" name="Google Shape;5621;p52"/>
              <p:cNvSpPr/>
              <p:nvPr/>
            </p:nvSpPr>
            <p:spPr>
              <a:xfrm>
                <a:off x="6782625" y="1450725"/>
                <a:ext cx="69325" cy="111825"/>
              </a:xfrm>
              <a:custGeom>
                <a:avLst/>
                <a:gdLst/>
                <a:ahLst/>
                <a:cxnLst/>
                <a:rect l="l" t="t" r="r" b="b"/>
                <a:pathLst>
                  <a:path w="2773" h="4473" extrusionOk="0">
                    <a:moveTo>
                      <a:pt x="1645" y="0"/>
                    </a:moveTo>
                    <a:cubicBezTo>
                      <a:pt x="1645" y="0"/>
                      <a:pt x="340" y="517"/>
                      <a:pt x="0" y="1931"/>
                    </a:cubicBezTo>
                    <a:cubicBezTo>
                      <a:pt x="0" y="1931"/>
                      <a:pt x="856" y="2665"/>
                      <a:pt x="788" y="3344"/>
                    </a:cubicBezTo>
                    <a:lnTo>
                      <a:pt x="2610" y="4472"/>
                    </a:lnTo>
                    <a:cubicBezTo>
                      <a:pt x="2610" y="4472"/>
                      <a:pt x="2433" y="1251"/>
                      <a:pt x="2773" y="395"/>
                    </a:cubicBezTo>
                    <a:lnTo>
                      <a:pt x="1645" y="0"/>
                    </a:lnTo>
                    <a:close/>
                  </a:path>
                </a:pathLst>
              </a:custGeom>
              <a:solidFill>
                <a:srgbClr val="CD213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1" name="Google Shape;5622;p52"/>
              <p:cNvSpPr/>
              <p:nvPr/>
            </p:nvSpPr>
            <p:spPr>
              <a:xfrm>
                <a:off x="6577375" y="1534250"/>
                <a:ext cx="825400" cy="736450"/>
              </a:xfrm>
              <a:custGeom>
                <a:avLst/>
                <a:gdLst/>
                <a:ahLst/>
                <a:cxnLst/>
                <a:rect l="l" t="t" r="r" b="b"/>
                <a:pathLst>
                  <a:path w="33016" h="29458" extrusionOk="0">
                    <a:moveTo>
                      <a:pt x="8880" y="1"/>
                    </a:moveTo>
                    <a:cubicBezTo>
                      <a:pt x="4932" y="1"/>
                      <a:pt x="8264" y="8838"/>
                      <a:pt x="8264" y="8838"/>
                    </a:cubicBezTo>
                    <a:cubicBezTo>
                      <a:pt x="7813" y="9202"/>
                      <a:pt x="7260" y="9337"/>
                      <a:pt x="6687" y="9337"/>
                    </a:cubicBezTo>
                    <a:cubicBezTo>
                      <a:pt x="5036" y="9337"/>
                      <a:pt x="3222" y="8213"/>
                      <a:pt x="3222" y="8213"/>
                    </a:cubicBezTo>
                    <a:cubicBezTo>
                      <a:pt x="2094" y="9178"/>
                      <a:pt x="0" y="11842"/>
                      <a:pt x="1468" y="19766"/>
                    </a:cubicBezTo>
                    <a:cubicBezTo>
                      <a:pt x="3004" y="27691"/>
                      <a:pt x="11323" y="29458"/>
                      <a:pt x="11323" y="29458"/>
                    </a:cubicBezTo>
                    <a:cubicBezTo>
                      <a:pt x="19818" y="27691"/>
                      <a:pt x="27239" y="20962"/>
                      <a:pt x="30134" y="13541"/>
                    </a:cubicBezTo>
                    <a:cubicBezTo>
                      <a:pt x="33016" y="6120"/>
                      <a:pt x="29115" y="2327"/>
                      <a:pt x="29115" y="2327"/>
                    </a:cubicBezTo>
                    <a:cubicBezTo>
                      <a:pt x="26234" y="1115"/>
                      <a:pt x="24355" y="724"/>
                      <a:pt x="22941" y="724"/>
                    </a:cubicBezTo>
                    <a:cubicBezTo>
                      <a:pt x="21185" y="724"/>
                      <a:pt x="20146" y="1326"/>
                      <a:pt x="18798" y="1702"/>
                    </a:cubicBezTo>
                    <a:cubicBezTo>
                      <a:pt x="17914" y="1963"/>
                      <a:pt x="17056" y="2059"/>
                      <a:pt x="16245" y="2059"/>
                    </a:cubicBezTo>
                    <a:cubicBezTo>
                      <a:pt x="14775" y="2059"/>
                      <a:pt x="13456" y="1744"/>
                      <a:pt x="12397" y="1525"/>
                    </a:cubicBezTo>
                    <a:cubicBezTo>
                      <a:pt x="10765" y="1131"/>
                      <a:pt x="8998" y="3"/>
                      <a:pt x="8998" y="3"/>
                    </a:cubicBezTo>
                    <a:cubicBezTo>
                      <a:pt x="8958" y="1"/>
                      <a:pt x="8919" y="1"/>
                      <a:pt x="8880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2" name="Google Shape;5623;p52"/>
              <p:cNvSpPr/>
              <p:nvPr/>
            </p:nvSpPr>
            <p:spPr>
              <a:xfrm>
                <a:off x="6730275" y="1559800"/>
                <a:ext cx="672500" cy="710900"/>
              </a:xfrm>
              <a:custGeom>
                <a:avLst/>
                <a:gdLst/>
                <a:ahLst/>
                <a:cxnLst/>
                <a:rect l="l" t="t" r="r" b="b"/>
                <a:pathLst>
                  <a:path w="26900" h="28436" extrusionOk="0">
                    <a:moveTo>
                      <a:pt x="19084" y="1"/>
                    </a:moveTo>
                    <a:lnTo>
                      <a:pt x="19084" y="1"/>
                    </a:lnTo>
                    <a:cubicBezTo>
                      <a:pt x="24413" y="4703"/>
                      <a:pt x="19710" y="14721"/>
                      <a:pt x="14613" y="19478"/>
                    </a:cubicBezTo>
                    <a:cubicBezTo>
                      <a:pt x="9515" y="24236"/>
                      <a:pt x="1" y="25989"/>
                      <a:pt x="1" y="25989"/>
                    </a:cubicBezTo>
                    <a:cubicBezTo>
                      <a:pt x="2543" y="27865"/>
                      <a:pt x="5207" y="28436"/>
                      <a:pt x="5207" y="28436"/>
                    </a:cubicBezTo>
                    <a:cubicBezTo>
                      <a:pt x="13702" y="26669"/>
                      <a:pt x="21123" y="19940"/>
                      <a:pt x="24018" y="12519"/>
                    </a:cubicBezTo>
                    <a:cubicBezTo>
                      <a:pt x="26900" y="5098"/>
                      <a:pt x="22999" y="1305"/>
                      <a:pt x="22999" y="1305"/>
                    </a:cubicBezTo>
                    <a:cubicBezTo>
                      <a:pt x="21409" y="680"/>
                      <a:pt x="20104" y="232"/>
                      <a:pt x="19084" y="1"/>
                    </a:cubicBezTo>
                    <a:close/>
                  </a:path>
                </a:pathLst>
              </a:custGeom>
              <a:solidFill>
                <a:srgbClr val="C91B3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3" name="Google Shape;5624;p52"/>
              <p:cNvSpPr/>
              <p:nvPr/>
            </p:nvSpPr>
            <p:spPr>
              <a:xfrm>
                <a:off x="6492425" y="1672075"/>
                <a:ext cx="368025" cy="605150"/>
              </a:xfrm>
              <a:custGeom>
                <a:avLst/>
                <a:gdLst/>
                <a:ahLst/>
                <a:cxnLst/>
                <a:rect l="l" t="t" r="r" b="b"/>
                <a:pathLst>
                  <a:path w="14721" h="24206" extrusionOk="0">
                    <a:moveTo>
                      <a:pt x="4877" y="1"/>
                    </a:moveTo>
                    <a:cubicBezTo>
                      <a:pt x="4224" y="1"/>
                      <a:pt x="3184" y="433"/>
                      <a:pt x="1985" y="2537"/>
                    </a:cubicBezTo>
                    <a:cubicBezTo>
                      <a:pt x="0" y="6152"/>
                      <a:pt x="286" y="14933"/>
                      <a:pt x="4527" y="19405"/>
                    </a:cubicBezTo>
                    <a:cubicBezTo>
                      <a:pt x="7876" y="22926"/>
                      <a:pt x="10409" y="24205"/>
                      <a:pt x="12801" y="24205"/>
                    </a:cubicBezTo>
                    <a:cubicBezTo>
                      <a:pt x="13447" y="24205"/>
                      <a:pt x="14082" y="24112"/>
                      <a:pt x="14721" y="23945"/>
                    </a:cubicBezTo>
                    <a:cubicBezTo>
                      <a:pt x="14721" y="23945"/>
                      <a:pt x="6402" y="22178"/>
                      <a:pt x="4866" y="14253"/>
                    </a:cubicBezTo>
                    <a:cubicBezTo>
                      <a:pt x="3398" y="6329"/>
                      <a:pt x="5492" y="3665"/>
                      <a:pt x="6620" y="2700"/>
                    </a:cubicBezTo>
                    <a:lnTo>
                      <a:pt x="5600" y="212"/>
                    </a:lnTo>
                    <a:cubicBezTo>
                      <a:pt x="5600" y="212"/>
                      <a:pt x="5333" y="1"/>
                      <a:pt x="4877" y="1"/>
                    </a:cubicBezTo>
                    <a:close/>
                  </a:path>
                </a:pathLst>
              </a:custGeom>
              <a:solidFill>
                <a:srgbClr val="F9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4" name="Google Shape;5625;p52"/>
              <p:cNvSpPr/>
              <p:nvPr/>
            </p:nvSpPr>
            <p:spPr>
              <a:xfrm>
                <a:off x="6666400" y="2209500"/>
                <a:ext cx="194050" cy="68275"/>
              </a:xfrm>
              <a:custGeom>
                <a:avLst/>
                <a:gdLst/>
                <a:ahLst/>
                <a:cxnLst/>
                <a:rect l="l" t="t" r="r" b="b"/>
                <a:pathLst>
                  <a:path w="7762" h="2731" extrusionOk="0">
                    <a:moveTo>
                      <a:pt x="2556" y="1"/>
                    </a:moveTo>
                    <a:lnTo>
                      <a:pt x="1" y="178"/>
                    </a:lnTo>
                    <a:cubicBezTo>
                      <a:pt x="2195" y="1995"/>
                      <a:pt x="4056" y="2731"/>
                      <a:pt x="5826" y="2731"/>
                    </a:cubicBezTo>
                    <a:cubicBezTo>
                      <a:pt x="6480" y="2731"/>
                      <a:pt x="7121" y="2631"/>
                      <a:pt x="7762" y="2448"/>
                    </a:cubicBezTo>
                    <a:cubicBezTo>
                      <a:pt x="7762" y="2448"/>
                      <a:pt x="5098" y="1877"/>
                      <a:pt x="2556" y="1"/>
                    </a:cubicBezTo>
                    <a:close/>
                  </a:path>
                </a:pathLst>
              </a:custGeom>
              <a:solidFill>
                <a:srgbClr val="E2EDE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5" name="Google Shape;5626;p52"/>
              <p:cNvSpPr/>
              <p:nvPr/>
            </p:nvSpPr>
            <p:spPr>
              <a:xfrm>
                <a:off x="6623925" y="1753825"/>
                <a:ext cx="395225" cy="492750"/>
              </a:xfrm>
              <a:custGeom>
                <a:avLst/>
                <a:gdLst/>
                <a:ahLst/>
                <a:cxnLst/>
                <a:rect l="l" t="t" r="r" b="b"/>
                <a:pathLst>
                  <a:path w="15809" h="19710" extrusionOk="0">
                    <a:moveTo>
                      <a:pt x="2502" y="1"/>
                    </a:moveTo>
                    <a:cubicBezTo>
                      <a:pt x="2501" y="1"/>
                      <a:pt x="1" y="10195"/>
                      <a:pt x="12750" y="19709"/>
                    </a:cubicBezTo>
                    <a:cubicBezTo>
                      <a:pt x="12750" y="19709"/>
                      <a:pt x="14395" y="19139"/>
                      <a:pt x="15808" y="18350"/>
                    </a:cubicBezTo>
                    <a:cubicBezTo>
                      <a:pt x="15808" y="18350"/>
                      <a:pt x="6063" y="9678"/>
                      <a:pt x="5900" y="341"/>
                    </a:cubicBezTo>
                    <a:cubicBezTo>
                      <a:pt x="5900" y="341"/>
                      <a:pt x="5532" y="512"/>
                      <a:pt x="4830" y="512"/>
                    </a:cubicBezTo>
                    <a:cubicBezTo>
                      <a:pt x="4265" y="512"/>
                      <a:pt x="3483" y="401"/>
                      <a:pt x="2502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6" name="Google Shape;5627;p52"/>
              <p:cNvSpPr/>
              <p:nvPr/>
            </p:nvSpPr>
            <p:spPr>
              <a:xfrm>
                <a:off x="6857725" y="2141550"/>
                <a:ext cx="161425" cy="105025"/>
              </a:xfrm>
              <a:custGeom>
                <a:avLst/>
                <a:gdLst/>
                <a:ahLst/>
                <a:cxnLst/>
                <a:rect l="l" t="t" r="r" b="b"/>
                <a:pathLst>
                  <a:path w="6457" h="4201" extrusionOk="0">
                    <a:moveTo>
                      <a:pt x="3684" y="0"/>
                    </a:moveTo>
                    <a:cubicBezTo>
                      <a:pt x="2324" y="626"/>
                      <a:pt x="965" y="1088"/>
                      <a:pt x="0" y="1360"/>
                    </a:cubicBezTo>
                    <a:cubicBezTo>
                      <a:pt x="1019" y="2325"/>
                      <a:pt x="2093" y="3290"/>
                      <a:pt x="3398" y="4200"/>
                    </a:cubicBezTo>
                    <a:cubicBezTo>
                      <a:pt x="3398" y="4200"/>
                      <a:pt x="5043" y="3630"/>
                      <a:pt x="6456" y="2841"/>
                    </a:cubicBezTo>
                    <a:cubicBezTo>
                      <a:pt x="6456" y="2841"/>
                      <a:pt x="5260" y="1767"/>
                      <a:pt x="3684" y="0"/>
                    </a:cubicBezTo>
                    <a:close/>
                  </a:path>
                </a:pathLst>
              </a:custGeom>
              <a:solidFill>
                <a:srgbClr val="1C1B1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7" name="Google Shape;5628;p52"/>
              <p:cNvSpPr/>
              <p:nvPr/>
            </p:nvSpPr>
            <p:spPr>
              <a:xfrm>
                <a:off x="6553250" y="1382125"/>
                <a:ext cx="174350" cy="189400"/>
              </a:xfrm>
              <a:custGeom>
                <a:avLst/>
                <a:gdLst/>
                <a:ahLst/>
                <a:cxnLst/>
                <a:rect l="l" t="t" r="r" b="b"/>
                <a:pathLst>
                  <a:path w="6974" h="7576" extrusionOk="0">
                    <a:moveTo>
                      <a:pt x="4179" y="1"/>
                    </a:moveTo>
                    <a:cubicBezTo>
                      <a:pt x="3898" y="1"/>
                      <a:pt x="3601" y="25"/>
                      <a:pt x="3290" y="80"/>
                    </a:cubicBezTo>
                    <a:cubicBezTo>
                      <a:pt x="1074" y="475"/>
                      <a:pt x="0" y="2853"/>
                      <a:pt x="626" y="4104"/>
                    </a:cubicBezTo>
                    <a:cubicBezTo>
                      <a:pt x="1046" y="5065"/>
                      <a:pt x="1924" y="5842"/>
                      <a:pt x="2988" y="5842"/>
                    </a:cubicBezTo>
                    <a:cubicBezTo>
                      <a:pt x="3368" y="5842"/>
                      <a:pt x="3772" y="5743"/>
                      <a:pt x="4187" y="5517"/>
                    </a:cubicBezTo>
                    <a:lnTo>
                      <a:pt x="4187" y="5517"/>
                    </a:lnTo>
                    <a:cubicBezTo>
                      <a:pt x="4187" y="5517"/>
                      <a:pt x="3575" y="6999"/>
                      <a:pt x="4078" y="7502"/>
                    </a:cubicBezTo>
                    <a:cubicBezTo>
                      <a:pt x="4143" y="7552"/>
                      <a:pt x="4223" y="7575"/>
                      <a:pt x="4315" y="7575"/>
                    </a:cubicBezTo>
                    <a:cubicBezTo>
                      <a:pt x="5037" y="7575"/>
                      <a:pt x="6477" y="6185"/>
                      <a:pt x="6633" y="6088"/>
                    </a:cubicBezTo>
                    <a:lnTo>
                      <a:pt x="6633" y="6143"/>
                    </a:lnTo>
                    <a:lnTo>
                      <a:pt x="6973" y="882"/>
                    </a:lnTo>
                    <a:cubicBezTo>
                      <a:pt x="6973" y="882"/>
                      <a:pt x="5881" y="1"/>
                      <a:pt x="4179" y="1"/>
                    </a:cubicBezTo>
                    <a:close/>
                  </a:path>
                </a:pathLst>
              </a:custGeom>
              <a:solidFill>
                <a:srgbClr val="CD213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8" name="Google Shape;5629;p52"/>
              <p:cNvSpPr/>
              <p:nvPr/>
            </p:nvSpPr>
            <p:spPr>
              <a:xfrm>
                <a:off x="6498200" y="1484100"/>
                <a:ext cx="183850" cy="184700"/>
              </a:xfrm>
              <a:custGeom>
                <a:avLst/>
                <a:gdLst/>
                <a:ahLst/>
                <a:cxnLst/>
                <a:rect l="l" t="t" r="r" b="b"/>
                <a:pathLst>
                  <a:path w="7354" h="7388" extrusionOk="0">
                    <a:moveTo>
                      <a:pt x="5559" y="0"/>
                    </a:moveTo>
                    <a:cubicBezTo>
                      <a:pt x="5517" y="0"/>
                      <a:pt x="5477" y="8"/>
                      <a:pt x="5437" y="25"/>
                    </a:cubicBezTo>
                    <a:cubicBezTo>
                      <a:pt x="4758" y="310"/>
                      <a:pt x="4866" y="1900"/>
                      <a:pt x="4866" y="1900"/>
                    </a:cubicBezTo>
                    <a:cubicBezTo>
                      <a:pt x="4321" y="1331"/>
                      <a:pt x="3713" y="1096"/>
                      <a:pt x="3117" y="1096"/>
                    </a:cubicBezTo>
                    <a:cubicBezTo>
                      <a:pt x="2346" y="1096"/>
                      <a:pt x="1594" y="1489"/>
                      <a:pt x="1020" y="2064"/>
                    </a:cubicBezTo>
                    <a:cubicBezTo>
                      <a:pt x="0" y="3029"/>
                      <a:pt x="218" y="5570"/>
                      <a:pt x="2148" y="6712"/>
                    </a:cubicBezTo>
                    <a:lnTo>
                      <a:pt x="2202" y="6712"/>
                    </a:lnTo>
                    <a:cubicBezTo>
                      <a:pt x="3118" y="7247"/>
                      <a:pt x="3993" y="7388"/>
                      <a:pt x="4661" y="7388"/>
                    </a:cubicBezTo>
                    <a:cubicBezTo>
                      <a:pt x="5401" y="7388"/>
                      <a:pt x="5886" y="7215"/>
                      <a:pt x="5886" y="7215"/>
                    </a:cubicBezTo>
                    <a:lnTo>
                      <a:pt x="7354" y="2172"/>
                    </a:lnTo>
                    <a:cubicBezTo>
                      <a:pt x="7251" y="2070"/>
                      <a:pt x="6244" y="0"/>
                      <a:pt x="5559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9" name="Google Shape;5630;p52"/>
              <p:cNvSpPr/>
              <p:nvPr/>
            </p:nvSpPr>
            <p:spPr>
              <a:xfrm>
                <a:off x="6663675" y="1368400"/>
                <a:ext cx="173575" cy="133325"/>
              </a:xfrm>
              <a:custGeom>
                <a:avLst/>
                <a:gdLst/>
                <a:ahLst/>
                <a:cxnLst/>
                <a:rect l="l" t="t" r="r" b="b"/>
                <a:pathLst>
                  <a:path w="6943" h="5333" extrusionOk="0">
                    <a:moveTo>
                      <a:pt x="4044" y="1"/>
                    </a:moveTo>
                    <a:cubicBezTo>
                      <a:pt x="3739" y="1"/>
                      <a:pt x="3410" y="41"/>
                      <a:pt x="3059" y="126"/>
                    </a:cubicBezTo>
                    <a:cubicBezTo>
                      <a:pt x="572" y="752"/>
                      <a:pt x="1" y="5332"/>
                      <a:pt x="1" y="5332"/>
                    </a:cubicBezTo>
                    <a:cubicBezTo>
                      <a:pt x="690" y="4705"/>
                      <a:pt x="1474" y="4500"/>
                      <a:pt x="2204" y="4500"/>
                    </a:cubicBezTo>
                    <a:cubicBezTo>
                      <a:pt x="3577" y="4500"/>
                      <a:pt x="4758" y="5224"/>
                      <a:pt x="4758" y="5224"/>
                    </a:cubicBezTo>
                    <a:cubicBezTo>
                      <a:pt x="5152" y="3742"/>
                      <a:pt x="6403" y="3293"/>
                      <a:pt x="6403" y="3293"/>
                    </a:cubicBezTo>
                    <a:cubicBezTo>
                      <a:pt x="6942" y="1581"/>
                      <a:pt x="5964" y="1"/>
                      <a:pt x="4044" y="1"/>
                    </a:cubicBezTo>
                    <a:close/>
                  </a:path>
                </a:pathLst>
              </a:custGeom>
              <a:solidFill>
                <a:srgbClr val="E8E8E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0" name="Google Shape;5631;p52"/>
              <p:cNvSpPr/>
              <p:nvPr/>
            </p:nvSpPr>
            <p:spPr>
              <a:xfrm>
                <a:off x="6566250" y="1477400"/>
                <a:ext cx="237800" cy="290300"/>
              </a:xfrm>
              <a:custGeom>
                <a:avLst/>
                <a:gdLst/>
                <a:ahLst/>
                <a:cxnLst/>
                <a:rect l="l" t="t" r="r" b="b"/>
                <a:pathLst>
                  <a:path w="9512" h="11612" extrusionOk="0">
                    <a:moveTo>
                      <a:pt x="6378" y="0"/>
                    </a:moveTo>
                    <a:cubicBezTo>
                      <a:pt x="3819" y="0"/>
                      <a:pt x="1" y="3294"/>
                      <a:pt x="3667" y="10487"/>
                    </a:cubicBezTo>
                    <a:cubicBezTo>
                      <a:pt x="3667" y="10487"/>
                      <a:pt x="5481" y="11611"/>
                      <a:pt x="7132" y="11611"/>
                    </a:cubicBezTo>
                    <a:cubicBezTo>
                      <a:pt x="7705" y="11611"/>
                      <a:pt x="8258" y="11476"/>
                      <a:pt x="8709" y="11112"/>
                    </a:cubicBezTo>
                    <a:cubicBezTo>
                      <a:pt x="8709" y="11112"/>
                      <a:pt x="5377" y="2275"/>
                      <a:pt x="9325" y="2275"/>
                    </a:cubicBezTo>
                    <a:cubicBezTo>
                      <a:pt x="9364" y="2275"/>
                      <a:pt x="9403" y="2275"/>
                      <a:pt x="9443" y="2277"/>
                    </a:cubicBezTo>
                    <a:cubicBezTo>
                      <a:pt x="9443" y="2277"/>
                      <a:pt x="9511" y="687"/>
                      <a:pt x="6956" y="62"/>
                    </a:cubicBezTo>
                    <a:cubicBezTo>
                      <a:pt x="6774" y="21"/>
                      <a:pt x="6580" y="0"/>
                      <a:pt x="6378" y="0"/>
                    </a:cubicBezTo>
                    <a:close/>
                  </a:path>
                </a:pathLst>
              </a:custGeom>
              <a:solidFill>
                <a:srgbClr val="F9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1" name="Google Shape;5632;p52"/>
              <p:cNvSpPr/>
              <p:nvPr/>
            </p:nvSpPr>
            <p:spPr>
              <a:xfrm>
                <a:off x="6619850" y="1610775"/>
                <a:ext cx="164150" cy="156925"/>
              </a:xfrm>
              <a:custGeom>
                <a:avLst/>
                <a:gdLst/>
                <a:ahLst/>
                <a:cxnLst/>
                <a:rect l="l" t="t" r="r" b="b"/>
                <a:pathLst>
                  <a:path w="6566" h="6277" extrusionOk="0">
                    <a:moveTo>
                      <a:pt x="0" y="0"/>
                    </a:moveTo>
                    <a:cubicBezTo>
                      <a:pt x="55" y="1414"/>
                      <a:pt x="449" y="3113"/>
                      <a:pt x="1523" y="5152"/>
                    </a:cubicBezTo>
                    <a:cubicBezTo>
                      <a:pt x="1523" y="5152"/>
                      <a:pt x="3337" y="6276"/>
                      <a:pt x="4988" y="6276"/>
                    </a:cubicBezTo>
                    <a:cubicBezTo>
                      <a:pt x="5561" y="6276"/>
                      <a:pt x="6114" y="6141"/>
                      <a:pt x="6565" y="5777"/>
                    </a:cubicBezTo>
                    <a:cubicBezTo>
                      <a:pt x="6565" y="5777"/>
                      <a:pt x="5831" y="3901"/>
                      <a:pt x="5492" y="1863"/>
                    </a:cubicBezTo>
                    <a:cubicBezTo>
                      <a:pt x="4900" y="2005"/>
                      <a:pt x="4364" y="2065"/>
                      <a:pt x="3879" y="2065"/>
                    </a:cubicBezTo>
                    <a:cubicBezTo>
                      <a:pt x="1254" y="2065"/>
                      <a:pt x="138" y="287"/>
                      <a:pt x="0" y="0"/>
                    </a:cubicBezTo>
                    <a:close/>
                  </a:path>
                </a:pathLst>
              </a:custGeom>
              <a:solidFill>
                <a:srgbClr val="EFF4F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2" name="Google Shape;5633;p52"/>
              <p:cNvSpPr/>
              <p:nvPr/>
            </p:nvSpPr>
            <p:spPr>
              <a:xfrm>
                <a:off x="6823725" y="1203184"/>
                <a:ext cx="702400" cy="396025"/>
              </a:xfrm>
              <a:custGeom>
                <a:avLst/>
                <a:gdLst/>
                <a:ahLst/>
                <a:cxnLst/>
                <a:rect l="l" t="t" r="r" b="b"/>
                <a:pathLst>
                  <a:path w="28096" h="15841" extrusionOk="0">
                    <a:moveTo>
                      <a:pt x="17956" y="0"/>
                    </a:moveTo>
                    <a:cubicBezTo>
                      <a:pt x="18119" y="965"/>
                      <a:pt x="17725" y="3004"/>
                      <a:pt x="17725" y="3004"/>
                    </a:cubicBezTo>
                    <a:cubicBezTo>
                      <a:pt x="17494" y="3792"/>
                      <a:pt x="17100" y="4649"/>
                      <a:pt x="16760" y="5274"/>
                    </a:cubicBezTo>
                    <a:cubicBezTo>
                      <a:pt x="16200" y="6368"/>
                      <a:pt x="15237" y="6864"/>
                      <a:pt x="14358" y="6864"/>
                    </a:cubicBezTo>
                    <a:cubicBezTo>
                      <a:pt x="13829" y="6864"/>
                      <a:pt x="13330" y="6685"/>
                      <a:pt x="12968" y="6348"/>
                    </a:cubicBezTo>
                    <a:cubicBezTo>
                      <a:pt x="12003" y="5437"/>
                      <a:pt x="11894" y="4812"/>
                      <a:pt x="10875" y="4703"/>
                    </a:cubicBezTo>
                    <a:cubicBezTo>
                      <a:pt x="10018" y="4594"/>
                      <a:pt x="8836" y="4132"/>
                      <a:pt x="8836" y="3058"/>
                    </a:cubicBezTo>
                    <a:lnTo>
                      <a:pt x="8727" y="3058"/>
                    </a:lnTo>
                    <a:cubicBezTo>
                      <a:pt x="8727" y="3058"/>
                      <a:pt x="8712" y="3057"/>
                      <a:pt x="8686" y="3057"/>
                    </a:cubicBezTo>
                    <a:cubicBezTo>
                      <a:pt x="8451" y="3057"/>
                      <a:pt x="7300" y="3145"/>
                      <a:pt x="7300" y="4866"/>
                    </a:cubicBezTo>
                    <a:cubicBezTo>
                      <a:pt x="7300" y="4866"/>
                      <a:pt x="1" y="5437"/>
                      <a:pt x="911" y="14218"/>
                    </a:cubicBezTo>
                    <a:cubicBezTo>
                      <a:pt x="911" y="14218"/>
                      <a:pt x="3594" y="15412"/>
                      <a:pt x="6401" y="15412"/>
                    </a:cubicBezTo>
                    <a:cubicBezTo>
                      <a:pt x="7262" y="15412"/>
                      <a:pt x="8134" y="15299"/>
                      <a:pt x="8944" y="15006"/>
                    </a:cubicBezTo>
                    <a:cubicBezTo>
                      <a:pt x="10751" y="14359"/>
                      <a:pt x="12189" y="14017"/>
                      <a:pt x="13554" y="14017"/>
                    </a:cubicBezTo>
                    <a:cubicBezTo>
                      <a:pt x="14799" y="14017"/>
                      <a:pt x="15983" y="14301"/>
                      <a:pt x="17331" y="14897"/>
                    </a:cubicBezTo>
                    <a:cubicBezTo>
                      <a:pt x="18917" y="15548"/>
                      <a:pt x="20166" y="15841"/>
                      <a:pt x="21165" y="15841"/>
                    </a:cubicBezTo>
                    <a:cubicBezTo>
                      <a:pt x="21981" y="15841"/>
                      <a:pt x="22630" y="15646"/>
                      <a:pt x="23162" y="15291"/>
                    </a:cubicBezTo>
                    <a:cubicBezTo>
                      <a:pt x="23162" y="15291"/>
                      <a:pt x="21748" y="14720"/>
                      <a:pt x="21354" y="14109"/>
                    </a:cubicBezTo>
                    <a:cubicBezTo>
                      <a:pt x="21354" y="14109"/>
                      <a:pt x="24018" y="13987"/>
                      <a:pt x="25378" y="12682"/>
                    </a:cubicBezTo>
                    <a:cubicBezTo>
                      <a:pt x="25378" y="12682"/>
                      <a:pt x="23611" y="12002"/>
                      <a:pt x="22197" y="10983"/>
                    </a:cubicBezTo>
                    <a:lnTo>
                      <a:pt x="22197" y="10983"/>
                    </a:lnTo>
                    <a:cubicBezTo>
                      <a:pt x="22642" y="11034"/>
                      <a:pt x="23054" y="11057"/>
                      <a:pt x="23436" y="11057"/>
                    </a:cubicBezTo>
                    <a:cubicBezTo>
                      <a:pt x="27297" y="11057"/>
                      <a:pt x="28096" y="8672"/>
                      <a:pt x="28096" y="8672"/>
                    </a:cubicBezTo>
                    <a:lnTo>
                      <a:pt x="28096" y="8672"/>
                    </a:lnTo>
                    <a:cubicBezTo>
                      <a:pt x="27774" y="8821"/>
                      <a:pt x="27464" y="8894"/>
                      <a:pt x="27165" y="8894"/>
                    </a:cubicBezTo>
                    <a:cubicBezTo>
                      <a:pt x="25773" y="8894"/>
                      <a:pt x="24601" y="7314"/>
                      <a:pt x="23393" y="4472"/>
                    </a:cubicBezTo>
                    <a:cubicBezTo>
                      <a:pt x="21912" y="1074"/>
                      <a:pt x="17956" y="0"/>
                      <a:pt x="17956" y="0"/>
                    </a:cubicBezTo>
                    <a:close/>
                  </a:path>
                </a:pathLst>
              </a:custGeom>
              <a:solidFill>
                <a:srgbClr val="E8E8E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3" name="Google Shape;5634;p52"/>
              <p:cNvSpPr/>
              <p:nvPr/>
            </p:nvSpPr>
            <p:spPr>
              <a:xfrm>
                <a:off x="6846500" y="1306300"/>
                <a:ext cx="679625" cy="294100"/>
              </a:xfrm>
              <a:custGeom>
                <a:avLst/>
                <a:gdLst/>
                <a:ahLst/>
                <a:cxnLst/>
                <a:rect l="l" t="t" r="r" b="b"/>
                <a:pathLst>
                  <a:path w="27185" h="11764" extrusionOk="0">
                    <a:moveTo>
                      <a:pt x="22305" y="1"/>
                    </a:moveTo>
                    <a:cubicBezTo>
                      <a:pt x="22197" y="55"/>
                      <a:pt x="22088" y="110"/>
                      <a:pt x="22020" y="177"/>
                    </a:cubicBezTo>
                    <a:cubicBezTo>
                      <a:pt x="21068" y="857"/>
                      <a:pt x="22767" y="4364"/>
                      <a:pt x="22428" y="4867"/>
                    </a:cubicBezTo>
                    <a:cubicBezTo>
                      <a:pt x="22088" y="5438"/>
                      <a:pt x="19981" y="6063"/>
                      <a:pt x="20049" y="7191"/>
                    </a:cubicBezTo>
                    <a:cubicBezTo>
                      <a:pt x="20094" y="8176"/>
                      <a:pt x="18453" y="9077"/>
                      <a:pt x="16355" y="9077"/>
                    </a:cubicBezTo>
                    <a:cubicBezTo>
                      <a:pt x="15904" y="9077"/>
                      <a:pt x="15433" y="9036"/>
                      <a:pt x="14952" y="8944"/>
                    </a:cubicBezTo>
                    <a:cubicBezTo>
                      <a:pt x="14138" y="8794"/>
                      <a:pt x="13222" y="8724"/>
                      <a:pt x="12270" y="8724"/>
                    </a:cubicBezTo>
                    <a:cubicBezTo>
                      <a:pt x="10041" y="8724"/>
                      <a:pt x="7613" y="9108"/>
                      <a:pt x="5832" y="9746"/>
                    </a:cubicBezTo>
                    <a:cubicBezTo>
                      <a:pt x="4627" y="10169"/>
                      <a:pt x="3262" y="10281"/>
                      <a:pt x="2156" y="10281"/>
                    </a:cubicBezTo>
                    <a:cubicBezTo>
                      <a:pt x="916" y="10281"/>
                      <a:pt x="1" y="10141"/>
                      <a:pt x="0" y="10141"/>
                    </a:cubicBezTo>
                    <a:lnTo>
                      <a:pt x="0" y="10141"/>
                    </a:lnTo>
                    <a:cubicBezTo>
                      <a:pt x="1" y="10141"/>
                      <a:pt x="2683" y="11335"/>
                      <a:pt x="5490" y="11335"/>
                    </a:cubicBezTo>
                    <a:cubicBezTo>
                      <a:pt x="6351" y="11335"/>
                      <a:pt x="7223" y="11222"/>
                      <a:pt x="8033" y="10929"/>
                    </a:cubicBezTo>
                    <a:cubicBezTo>
                      <a:pt x="9840" y="10282"/>
                      <a:pt x="11278" y="9940"/>
                      <a:pt x="12643" y="9940"/>
                    </a:cubicBezTo>
                    <a:cubicBezTo>
                      <a:pt x="13888" y="9940"/>
                      <a:pt x="15072" y="10224"/>
                      <a:pt x="16420" y="10820"/>
                    </a:cubicBezTo>
                    <a:cubicBezTo>
                      <a:pt x="18006" y="11471"/>
                      <a:pt x="19255" y="11764"/>
                      <a:pt x="20254" y="11764"/>
                    </a:cubicBezTo>
                    <a:cubicBezTo>
                      <a:pt x="21070" y="11764"/>
                      <a:pt x="21719" y="11569"/>
                      <a:pt x="22251" y="11214"/>
                    </a:cubicBezTo>
                    <a:cubicBezTo>
                      <a:pt x="22251" y="11214"/>
                      <a:pt x="20837" y="10643"/>
                      <a:pt x="20443" y="10032"/>
                    </a:cubicBezTo>
                    <a:cubicBezTo>
                      <a:pt x="20443" y="10032"/>
                      <a:pt x="23107" y="9910"/>
                      <a:pt x="24467" y="8605"/>
                    </a:cubicBezTo>
                    <a:cubicBezTo>
                      <a:pt x="24467" y="8605"/>
                      <a:pt x="22700" y="7925"/>
                      <a:pt x="21286" y="6906"/>
                    </a:cubicBezTo>
                    <a:lnTo>
                      <a:pt x="21286" y="6906"/>
                    </a:lnTo>
                    <a:cubicBezTo>
                      <a:pt x="21731" y="6957"/>
                      <a:pt x="22143" y="6980"/>
                      <a:pt x="22525" y="6980"/>
                    </a:cubicBezTo>
                    <a:cubicBezTo>
                      <a:pt x="26386" y="6980"/>
                      <a:pt x="27185" y="4595"/>
                      <a:pt x="27185" y="4595"/>
                    </a:cubicBezTo>
                    <a:lnTo>
                      <a:pt x="27185" y="4595"/>
                    </a:lnTo>
                    <a:cubicBezTo>
                      <a:pt x="26863" y="4744"/>
                      <a:pt x="26553" y="4817"/>
                      <a:pt x="26254" y="4817"/>
                    </a:cubicBezTo>
                    <a:cubicBezTo>
                      <a:pt x="24862" y="4817"/>
                      <a:pt x="23690" y="3237"/>
                      <a:pt x="22482" y="395"/>
                    </a:cubicBezTo>
                    <a:cubicBezTo>
                      <a:pt x="22428" y="286"/>
                      <a:pt x="22360" y="177"/>
                      <a:pt x="22305" y="1"/>
                    </a:cubicBezTo>
                    <a:close/>
                  </a:path>
                </a:pathLst>
              </a:custGeom>
              <a:solidFill>
                <a:srgbClr val="E4EAE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4" name="Google Shape;5635;p52"/>
              <p:cNvSpPr/>
              <p:nvPr/>
            </p:nvSpPr>
            <p:spPr>
              <a:xfrm>
                <a:off x="7031700" y="1167675"/>
                <a:ext cx="259300" cy="208325"/>
              </a:xfrm>
              <a:custGeom>
                <a:avLst/>
                <a:gdLst/>
                <a:ahLst/>
                <a:cxnLst/>
                <a:rect l="l" t="t" r="r" b="b"/>
                <a:pathLst>
                  <a:path w="10372" h="8333" extrusionOk="0">
                    <a:moveTo>
                      <a:pt x="6062" y="0"/>
                    </a:moveTo>
                    <a:cubicBezTo>
                      <a:pt x="6062" y="0"/>
                      <a:pt x="5220" y="897"/>
                      <a:pt x="4934" y="2202"/>
                    </a:cubicBezTo>
                    <a:cubicBezTo>
                      <a:pt x="4760" y="3188"/>
                      <a:pt x="4235" y="3561"/>
                      <a:pt x="3790" y="3561"/>
                    </a:cubicBezTo>
                    <a:cubicBezTo>
                      <a:pt x="3647" y="3561"/>
                      <a:pt x="3511" y="3522"/>
                      <a:pt x="3398" y="3453"/>
                    </a:cubicBezTo>
                    <a:cubicBezTo>
                      <a:pt x="3152" y="3296"/>
                      <a:pt x="2545" y="2971"/>
                      <a:pt x="1944" y="2971"/>
                    </a:cubicBezTo>
                    <a:cubicBezTo>
                      <a:pt x="1451" y="2971"/>
                      <a:pt x="962" y="3190"/>
                      <a:pt x="680" y="3901"/>
                    </a:cubicBezTo>
                    <a:cubicBezTo>
                      <a:pt x="0" y="5437"/>
                      <a:pt x="1536" y="5994"/>
                      <a:pt x="2556" y="6171"/>
                    </a:cubicBezTo>
                    <a:cubicBezTo>
                      <a:pt x="3575" y="6280"/>
                      <a:pt x="3684" y="6905"/>
                      <a:pt x="4649" y="7816"/>
                    </a:cubicBezTo>
                    <a:cubicBezTo>
                      <a:pt x="5011" y="8153"/>
                      <a:pt x="5510" y="8332"/>
                      <a:pt x="6039" y="8332"/>
                    </a:cubicBezTo>
                    <a:cubicBezTo>
                      <a:pt x="6918" y="8332"/>
                      <a:pt x="7881" y="7836"/>
                      <a:pt x="8441" y="6742"/>
                    </a:cubicBezTo>
                    <a:cubicBezTo>
                      <a:pt x="9352" y="5043"/>
                      <a:pt x="10371" y="2202"/>
                      <a:pt x="9406" y="1237"/>
                    </a:cubicBezTo>
                    <a:cubicBezTo>
                      <a:pt x="8495" y="286"/>
                      <a:pt x="6062" y="0"/>
                      <a:pt x="6062" y="0"/>
                    </a:cubicBezTo>
                    <a:close/>
                  </a:path>
                </a:pathLst>
              </a:custGeom>
              <a:solidFill>
                <a:srgbClr val="FFC29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5" name="Google Shape;5636;p52"/>
              <p:cNvSpPr/>
              <p:nvPr/>
            </p:nvSpPr>
            <p:spPr>
              <a:xfrm>
                <a:off x="7180525" y="1243925"/>
                <a:ext cx="24150" cy="33050"/>
              </a:xfrm>
              <a:custGeom>
                <a:avLst/>
                <a:gdLst/>
                <a:ahLst/>
                <a:cxnLst/>
                <a:rect l="l" t="t" r="r" b="b"/>
                <a:pathLst>
                  <a:path w="966" h="1322" extrusionOk="0">
                    <a:moveTo>
                      <a:pt x="664" y="0"/>
                    </a:moveTo>
                    <a:cubicBezTo>
                      <a:pt x="459" y="0"/>
                      <a:pt x="268" y="206"/>
                      <a:pt x="109" y="511"/>
                    </a:cubicBezTo>
                    <a:cubicBezTo>
                      <a:pt x="1" y="905"/>
                      <a:pt x="55" y="1245"/>
                      <a:pt x="232" y="1313"/>
                    </a:cubicBezTo>
                    <a:cubicBezTo>
                      <a:pt x="253" y="1319"/>
                      <a:pt x="275" y="1321"/>
                      <a:pt x="298" y="1321"/>
                    </a:cubicBezTo>
                    <a:cubicBezTo>
                      <a:pt x="504" y="1321"/>
                      <a:pt x="745" y="1103"/>
                      <a:pt x="843" y="797"/>
                    </a:cubicBezTo>
                    <a:cubicBezTo>
                      <a:pt x="966" y="403"/>
                      <a:pt x="911" y="63"/>
                      <a:pt x="735" y="8"/>
                    </a:cubicBezTo>
                    <a:cubicBezTo>
                      <a:pt x="711" y="3"/>
                      <a:pt x="687" y="0"/>
                      <a:pt x="664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6" name="Google Shape;5637;p52"/>
              <p:cNvSpPr/>
              <p:nvPr/>
            </p:nvSpPr>
            <p:spPr>
              <a:xfrm>
                <a:off x="7163550" y="1294975"/>
                <a:ext cx="62200" cy="55300"/>
              </a:xfrm>
              <a:custGeom>
                <a:avLst/>
                <a:gdLst/>
                <a:ahLst/>
                <a:cxnLst/>
                <a:rect l="l" t="t" r="r" b="b"/>
                <a:pathLst>
                  <a:path w="2488" h="2212" extrusionOk="0">
                    <a:moveTo>
                      <a:pt x="1285" y="1"/>
                    </a:moveTo>
                    <a:cubicBezTo>
                      <a:pt x="1251" y="1"/>
                      <a:pt x="1217" y="2"/>
                      <a:pt x="1183" y="5"/>
                    </a:cubicBezTo>
                    <a:cubicBezTo>
                      <a:pt x="503" y="60"/>
                      <a:pt x="0" y="630"/>
                      <a:pt x="54" y="1242"/>
                    </a:cubicBezTo>
                    <a:cubicBezTo>
                      <a:pt x="106" y="1781"/>
                      <a:pt x="618" y="2212"/>
                      <a:pt x="1248" y="2212"/>
                    </a:cubicBezTo>
                    <a:cubicBezTo>
                      <a:pt x="1285" y="2212"/>
                      <a:pt x="1322" y="2210"/>
                      <a:pt x="1359" y="2207"/>
                    </a:cubicBezTo>
                    <a:cubicBezTo>
                      <a:pt x="1984" y="2153"/>
                      <a:pt x="2487" y="1650"/>
                      <a:pt x="2433" y="1025"/>
                    </a:cubicBezTo>
                    <a:cubicBezTo>
                      <a:pt x="2382" y="434"/>
                      <a:pt x="1869" y="1"/>
                      <a:pt x="1285" y="1"/>
                    </a:cubicBezTo>
                    <a:close/>
                  </a:path>
                </a:pathLst>
              </a:custGeom>
              <a:solidFill>
                <a:srgbClr val="F8A7A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7" name="Google Shape;5638;p52"/>
              <p:cNvSpPr/>
              <p:nvPr/>
            </p:nvSpPr>
            <p:spPr>
              <a:xfrm>
                <a:off x="7186300" y="1027375"/>
                <a:ext cx="649750" cy="301725"/>
              </a:xfrm>
              <a:custGeom>
                <a:avLst/>
                <a:gdLst/>
                <a:ahLst/>
                <a:cxnLst/>
                <a:rect l="l" t="t" r="r" b="b"/>
                <a:pathLst>
                  <a:path w="25990" h="12069" extrusionOk="0">
                    <a:moveTo>
                      <a:pt x="17157" y="1"/>
                    </a:moveTo>
                    <a:cubicBezTo>
                      <a:pt x="16387" y="1"/>
                      <a:pt x="15625" y="108"/>
                      <a:pt x="14884" y="393"/>
                    </a:cubicBezTo>
                    <a:cubicBezTo>
                      <a:pt x="12518" y="1253"/>
                      <a:pt x="10588" y="1275"/>
                      <a:pt x="8584" y="1275"/>
                    </a:cubicBezTo>
                    <a:cubicBezTo>
                      <a:pt x="8477" y="1275"/>
                      <a:pt x="8370" y="1275"/>
                      <a:pt x="8262" y="1275"/>
                    </a:cubicBezTo>
                    <a:cubicBezTo>
                      <a:pt x="7202" y="1275"/>
                      <a:pt x="6113" y="1281"/>
                      <a:pt x="4921" y="1412"/>
                    </a:cubicBezTo>
                    <a:cubicBezTo>
                      <a:pt x="1700" y="1820"/>
                      <a:pt x="1" y="4253"/>
                      <a:pt x="1" y="4253"/>
                    </a:cubicBezTo>
                    <a:lnTo>
                      <a:pt x="10358" y="12068"/>
                    </a:lnTo>
                    <a:cubicBezTo>
                      <a:pt x="12506" y="11837"/>
                      <a:pt x="14096" y="8833"/>
                      <a:pt x="15007" y="7257"/>
                    </a:cubicBezTo>
                    <a:cubicBezTo>
                      <a:pt x="15795" y="5898"/>
                      <a:pt x="17331" y="4701"/>
                      <a:pt x="19873" y="4131"/>
                    </a:cubicBezTo>
                    <a:cubicBezTo>
                      <a:pt x="22985" y="3519"/>
                      <a:pt x="25989" y="801"/>
                      <a:pt x="25989" y="800"/>
                    </a:cubicBezTo>
                    <a:lnTo>
                      <a:pt x="25989" y="800"/>
                    </a:lnTo>
                    <a:cubicBezTo>
                      <a:pt x="25450" y="989"/>
                      <a:pt x="24884" y="1064"/>
                      <a:pt x="24297" y="1064"/>
                    </a:cubicBezTo>
                    <a:cubicBezTo>
                      <a:pt x="22082" y="1064"/>
                      <a:pt x="19577" y="1"/>
                      <a:pt x="17157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8" name="Google Shape;5639;p52"/>
              <p:cNvSpPr/>
              <p:nvPr/>
            </p:nvSpPr>
            <p:spPr>
              <a:xfrm>
                <a:off x="7425525" y="1067925"/>
                <a:ext cx="375175" cy="261175"/>
              </a:xfrm>
              <a:custGeom>
                <a:avLst/>
                <a:gdLst/>
                <a:ahLst/>
                <a:cxnLst/>
                <a:rect l="l" t="t" r="r" b="b"/>
                <a:pathLst>
                  <a:path w="15007" h="10447" extrusionOk="0">
                    <a:moveTo>
                      <a:pt x="14341" y="1"/>
                    </a:moveTo>
                    <a:cubicBezTo>
                      <a:pt x="14175" y="1"/>
                      <a:pt x="14030" y="77"/>
                      <a:pt x="13933" y="252"/>
                    </a:cubicBezTo>
                    <a:cubicBezTo>
                      <a:pt x="13253" y="1149"/>
                      <a:pt x="9053" y="1435"/>
                      <a:pt x="6797" y="1951"/>
                    </a:cubicBezTo>
                    <a:cubicBezTo>
                      <a:pt x="4581" y="2454"/>
                      <a:pt x="3956" y="2916"/>
                      <a:pt x="3168" y="4670"/>
                    </a:cubicBezTo>
                    <a:cubicBezTo>
                      <a:pt x="2434" y="6478"/>
                      <a:pt x="898" y="7266"/>
                      <a:pt x="898" y="7266"/>
                    </a:cubicBezTo>
                    <a:cubicBezTo>
                      <a:pt x="898" y="7266"/>
                      <a:pt x="340" y="8802"/>
                      <a:pt x="1" y="9876"/>
                    </a:cubicBezTo>
                    <a:lnTo>
                      <a:pt x="789" y="10446"/>
                    </a:lnTo>
                    <a:cubicBezTo>
                      <a:pt x="2937" y="10215"/>
                      <a:pt x="4527" y="7211"/>
                      <a:pt x="5438" y="5635"/>
                    </a:cubicBezTo>
                    <a:cubicBezTo>
                      <a:pt x="6226" y="4276"/>
                      <a:pt x="7762" y="3079"/>
                      <a:pt x="10304" y="2509"/>
                    </a:cubicBezTo>
                    <a:cubicBezTo>
                      <a:pt x="12057" y="2169"/>
                      <a:pt x="13810" y="1095"/>
                      <a:pt x="15007" y="307"/>
                    </a:cubicBezTo>
                    <a:cubicBezTo>
                      <a:pt x="14788" y="118"/>
                      <a:pt x="14549" y="1"/>
                      <a:pt x="14341" y="1"/>
                    </a:cubicBezTo>
                    <a:close/>
                  </a:path>
                </a:pathLst>
              </a:custGeom>
              <a:solidFill>
                <a:srgbClr val="CD213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9" name="Google Shape;5640;p52"/>
              <p:cNvSpPr/>
              <p:nvPr/>
            </p:nvSpPr>
            <p:spPr>
              <a:xfrm>
                <a:off x="7748350" y="987025"/>
                <a:ext cx="131525" cy="120650"/>
              </a:xfrm>
              <a:custGeom>
                <a:avLst/>
                <a:gdLst/>
                <a:ahLst/>
                <a:cxnLst/>
                <a:rect l="l" t="t" r="r" b="b"/>
                <a:pathLst>
                  <a:path w="5261" h="4826" extrusionOk="0">
                    <a:moveTo>
                      <a:pt x="2663" y="0"/>
                    </a:moveTo>
                    <a:cubicBezTo>
                      <a:pt x="2529" y="0"/>
                      <a:pt x="2393" y="12"/>
                      <a:pt x="2257" y="36"/>
                    </a:cubicBezTo>
                    <a:cubicBezTo>
                      <a:pt x="897" y="199"/>
                      <a:pt x="0" y="1449"/>
                      <a:pt x="218" y="2809"/>
                    </a:cubicBezTo>
                    <a:cubicBezTo>
                      <a:pt x="426" y="3982"/>
                      <a:pt x="1458" y="4826"/>
                      <a:pt x="2612" y="4826"/>
                    </a:cubicBezTo>
                    <a:cubicBezTo>
                      <a:pt x="2742" y="4826"/>
                      <a:pt x="2873" y="4815"/>
                      <a:pt x="3004" y="4793"/>
                    </a:cubicBezTo>
                    <a:cubicBezTo>
                      <a:pt x="4295" y="4616"/>
                      <a:pt x="5261" y="3366"/>
                      <a:pt x="5043" y="2075"/>
                    </a:cubicBezTo>
                    <a:cubicBezTo>
                      <a:pt x="4836" y="858"/>
                      <a:pt x="3812" y="0"/>
                      <a:pt x="2663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0" name="Google Shape;5641;p52"/>
              <p:cNvSpPr/>
              <p:nvPr/>
            </p:nvSpPr>
            <p:spPr>
              <a:xfrm>
                <a:off x="7763975" y="1006250"/>
                <a:ext cx="115900" cy="101450"/>
              </a:xfrm>
              <a:custGeom>
                <a:avLst/>
                <a:gdLst/>
                <a:ahLst/>
                <a:cxnLst/>
                <a:rect l="l" t="t" r="r" b="b"/>
                <a:pathLst>
                  <a:path w="4636" h="4058" extrusionOk="0">
                    <a:moveTo>
                      <a:pt x="3793" y="1"/>
                    </a:moveTo>
                    <a:cubicBezTo>
                      <a:pt x="3793" y="2872"/>
                      <a:pt x="676" y="3006"/>
                      <a:pt x="94" y="3006"/>
                    </a:cubicBezTo>
                    <a:cubicBezTo>
                      <a:pt x="34" y="3006"/>
                      <a:pt x="1" y="3005"/>
                      <a:pt x="1" y="3005"/>
                    </a:cubicBezTo>
                    <a:lnTo>
                      <a:pt x="1" y="3005"/>
                    </a:lnTo>
                    <a:cubicBezTo>
                      <a:pt x="434" y="3637"/>
                      <a:pt x="1170" y="4058"/>
                      <a:pt x="1982" y="4058"/>
                    </a:cubicBezTo>
                    <a:cubicBezTo>
                      <a:pt x="2113" y="4058"/>
                      <a:pt x="2246" y="4047"/>
                      <a:pt x="2379" y="4024"/>
                    </a:cubicBezTo>
                    <a:cubicBezTo>
                      <a:pt x="3670" y="3847"/>
                      <a:pt x="4636" y="2597"/>
                      <a:pt x="4418" y="1306"/>
                    </a:cubicBezTo>
                    <a:cubicBezTo>
                      <a:pt x="4350" y="789"/>
                      <a:pt x="4078" y="341"/>
                      <a:pt x="3793" y="1"/>
                    </a:cubicBezTo>
                    <a:close/>
                  </a:path>
                </a:pathLst>
              </a:custGeom>
              <a:solidFill>
                <a:srgbClr val="E8E8E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1" name="Google Shape;5642;p52"/>
              <p:cNvSpPr/>
              <p:nvPr/>
            </p:nvSpPr>
            <p:spPr>
              <a:xfrm>
                <a:off x="7126850" y="1121075"/>
                <a:ext cx="343900" cy="250500"/>
              </a:xfrm>
              <a:custGeom>
                <a:avLst/>
                <a:gdLst/>
                <a:ahLst/>
                <a:cxnLst/>
                <a:rect l="l" t="t" r="r" b="b"/>
                <a:pathLst>
                  <a:path w="13756" h="10020" extrusionOk="0">
                    <a:moveTo>
                      <a:pt x="3991" y="0"/>
                    </a:moveTo>
                    <a:cubicBezTo>
                      <a:pt x="3245" y="0"/>
                      <a:pt x="2498" y="126"/>
                      <a:pt x="1808" y="451"/>
                    </a:cubicBezTo>
                    <a:cubicBezTo>
                      <a:pt x="0" y="1239"/>
                      <a:pt x="1699" y="2884"/>
                      <a:pt x="1699" y="2884"/>
                    </a:cubicBezTo>
                    <a:cubicBezTo>
                      <a:pt x="1699" y="2884"/>
                      <a:pt x="1937" y="2773"/>
                      <a:pt x="2467" y="2773"/>
                    </a:cubicBezTo>
                    <a:cubicBezTo>
                      <a:pt x="3302" y="2773"/>
                      <a:pt x="4860" y="3047"/>
                      <a:pt x="7353" y="4460"/>
                    </a:cubicBezTo>
                    <a:cubicBezTo>
                      <a:pt x="11377" y="6907"/>
                      <a:pt x="12002" y="10019"/>
                      <a:pt x="12002" y="10019"/>
                    </a:cubicBezTo>
                    <a:cubicBezTo>
                      <a:pt x="12002" y="10019"/>
                      <a:pt x="13755" y="9340"/>
                      <a:pt x="13592" y="7355"/>
                    </a:cubicBezTo>
                    <a:cubicBezTo>
                      <a:pt x="13361" y="4460"/>
                      <a:pt x="10194" y="2204"/>
                      <a:pt x="9229" y="1579"/>
                    </a:cubicBezTo>
                    <a:lnTo>
                      <a:pt x="8998" y="1402"/>
                    </a:lnTo>
                    <a:cubicBezTo>
                      <a:pt x="8243" y="1029"/>
                      <a:pt x="6123" y="0"/>
                      <a:pt x="3991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2" name="Google Shape;5643;p52"/>
              <p:cNvSpPr/>
              <p:nvPr/>
            </p:nvSpPr>
            <p:spPr>
              <a:xfrm>
                <a:off x="7396975" y="1249550"/>
                <a:ext cx="73775" cy="122025"/>
              </a:xfrm>
              <a:custGeom>
                <a:avLst/>
                <a:gdLst/>
                <a:ahLst/>
                <a:cxnLst/>
                <a:rect l="l" t="t" r="r" b="b"/>
                <a:pathLst>
                  <a:path w="2951" h="4881" extrusionOk="0">
                    <a:moveTo>
                      <a:pt x="2040" y="1"/>
                    </a:moveTo>
                    <a:cubicBezTo>
                      <a:pt x="2040" y="1"/>
                      <a:pt x="2040" y="1143"/>
                      <a:pt x="1" y="2447"/>
                    </a:cubicBezTo>
                    <a:cubicBezTo>
                      <a:pt x="966" y="3807"/>
                      <a:pt x="1197" y="4880"/>
                      <a:pt x="1197" y="4880"/>
                    </a:cubicBezTo>
                    <a:cubicBezTo>
                      <a:pt x="1197" y="4880"/>
                      <a:pt x="2950" y="4201"/>
                      <a:pt x="2787" y="2216"/>
                    </a:cubicBezTo>
                    <a:cubicBezTo>
                      <a:pt x="2719" y="1428"/>
                      <a:pt x="2448" y="680"/>
                      <a:pt x="2040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3" name="Google Shape;5644;p52"/>
              <p:cNvSpPr/>
              <p:nvPr/>
            </p:nvSpPr>
            <p:spPr>
              <a:xfrm>
                <a:off x="5601800" y="1966150"/>
                <a:ext cx="2057200" cy="841075"/>
              </a:xfrm>
              <a:custGeom>
                <a:avLst/>
                <a:gdLst/>
                <a:ahLst/>
                <a:cxnLst/>
                <a:rect l="l" t="t" r="r" b="b"/>
                <a:pathLst>
                  <a:path w="82288" h="33643" extrusionOk="0">
                    <a:moveTo>
                      <a:pt x="11164" y="0"/>
                    </a:moveTo>
                    <a:cubicBezTo>
                      <a:pt x="10399" y="0"/>
                      <a:pt x="9633" y="94"/>
                      <a:pt x="8889" y="288"/>
                    </a:cubicBezTo>
                    <a:cubicBezTo>
                      <a:pt x="5151" y="1308"/>
                      <a:pt x="2324" y="4135"/>
                      <a:pt x="1468" y="7818"/>
                    </a:cubicBezTo>
                    <a:cubicBezTo>
                      <a:pt x="0" y="14383"/>
                      <a:pt x="4703" y="21125"/>
                      <a:pt x="10765" y="23327"/>
                    </a:cubicBezTo>
                    <a:cubicBezTo>
                      <a:pt x="14952" y="24809"/>
                      <a:pt x="19478" y="25543"/>
                      <a:pt x="23841" y="26385"/>
                    </a:cubicBezTo>
                    <a:cubicBezTo>
                      <a:pt x="30080" y="27527"/>
                      <a:pt x="36359" y="28547"/>
                      <a:pt x="42585" y="29444"/>
                    </a:cubicBezTo>
                    <a:cubicBezTo>
                      <a:pt x="52616" y="30925"/>
                      <a:pt x="62633" y="32284"/>
                      <a:pt x="72664" y="33521"/>
                    </a:cubicBezTo>
                    <a:cubicBezTo>
                      <a:pt x="73280" y="33599"/>
                      <a:pt x="73919" y="33642"/>
                      <a:pt x="74560" y="33642"/>
                    </a:cubicBezTo>
                    <a:cubicBezTo>
                      <a:pt x="77754" y="33642"/>
                      <a:pt x="81029" y="32556"/>
                      <a:pt x="82070" y="29104"/>
                    </a:cubicBezTo>
                    <a:cubicBezTo>
                      <a:pt x="82288" y="28424"/>
                      <a:pt x="82179" y="27636"/>
                      <a:pt x="81390" y="27296"/>
                    </a:cubicBezTo>
                    <a:cubicBezTo>
                      <a:pt x="81217" y="27217"/>
                      <a:pt x="81018" y="27178"/>
                      <a:pt x="80815" y="27178"/>
                    </a:cubicBezTo>
                    <a:cubicBezTo>
                      <a:pt x="80286" y="27178"/>
                      <a:pt x="79736" y="27445"/>
                      <a:pt x="79569" y="27976"/>
                    </a:cubicBezTo>
                    <a:cubicBezTo>
                      <a:pt x="79121" y="29389"/>
                      <a:pt x="78210" y="30191"/>
                      <a:pt x="76905" y="30640"/>
                    </a:cubicBezTo>
                    <a:cubicBezTo>
                      <a:pt x="76171" y="30300"/>
                      <a:pt x="75437" y="29851"/>
                      <a:pt x="74812" y="29335"/>
                    </a:cubicBezTo>
                    <a:cubicBezTo>
                      <a:pt x="73507" y="28370"/>
                      <a:pt x="71985" y="27065"/>
                      <a:pt x="71645" y="25312"/>
                    </a:cubicBezTo>
                    <a:cubicBezTo>
                      <a:pt x="71542" y="24721"/>
                      <a:pt x="71124" y="24288"/>
                      <a:pt x="70550" y="24288"/>
                    </a:cubicBezTo>
                    <a:cubicBezTo>
                      <a:pt x="70517" y="24288"/>
                      <a:pt x="70483" y="24289"/>
                      <a:pt x="70449" y="24292"/>
                    </a:cubicBezTo>
                    <a:cubicBezTo>
                      <a:pt x="69891" y="24347"/>
                      <a:pt x="69321" y="24972"/>
                      <a:pt x="69429" y="25597"/>
                    </a:cubicBezTo>
                    <a:cubicBezTo>
                      <a:pt x="69837" y="27690"/>
                      <a:pt x="71128" y="29444"/>
                      <a:pt x="72773" y="30749"/>
                    </a:cubicBezTo>
                    <a:cubicBezTo>
                      <a:pt x="68695" y="30246"/>
                      <a:pt x="64672" y="29729"/>
                      <a:pt x="60594" y="29226"/>
                    </a:cubicBezTo>
                    <a:cubicBezTo>
                      <a:pt x="48253" y="27582"/>
                      <a:pt x="35856" y="25828"/>
                      <a:pt x="23623" y="23504"/>
                    </a:cubicBezTo>
                    <a:cubicBezTo>
                      <a:pt x="25662" y="22716"/>
                      <a:pt x="27416" y="21411"/>
                      <a:pt x="28489" y="19535"/>
                    </a:cubicBezTo>
                    <a:cubicBezTo>
                      <a:pt x="28884" y="18910"/>
                      <a:pt x="28435" y="18067"/>
                      <a:pt x="27864" y="17836"/>
                    </a:cubicBezTo>
                    <a:cubicBezTo>
                      <a:pt x="27665" y="17744"/>
                      <a:pt x="27470" y="17702"/>
                      <a:pt x="27284" y="17702"/>
                    </a:cubicBezTo>
                    <a:cubicBezTo>
                      <a:pt x="26786" y="17702"/>
                      <a:pt x="26358" y="18006"/>
                      <a:pt x="26111" y="18461"/>
                    </a:cubicBezTo>
                    <a:cubicBezTo>
                      <a:pt x="25037" y="20215"/>
                      <a:pt x="22821" y="21071"/>
                      <a:pt x="20959" y="21574"/>
                    </a:cubicBezTo>
                    <a:cubicBezTo>
                      <a:pt x="19818" y="21914"/>
                      <a:pt x="18635" y="22145"/>
                      <a:pt x="17439" y="22253"/>
                    </a:cubicBezTo>
                    <a:cubicBezTo>
                      <a:pt x="16990" y="22145"/>
                      <a:pt x="16542" y="22090"/>
                      <a:pt x="16080" y="21968"/>
                    </a:cubicBezTo>
                    <a:cubicBezTo>
                      <a:pt x="15183" y="21750"/>
                      <a:pt x="14218" y="21519"/>
                      <a:pt x="13252" y="21234"/>
                    </a:cubicBezTo>
                    <a:cubicBezTo>
                      <a:pt x="13198" y="21180"/>
                      <a:pt x="13089" y="21180"/>
                      <a:pt x="12967" y="21125"/>
                    </a:cubicBezTo>
                    <a:cubicBezTo>
                      <a:pt x="12750" y="21071"/>
                      <a:pt x="12573" y="21016"/>
                      <a:pt x="12410" y="20949"/>
                    </a:cubicBezTo>
                    <a:cubicBezTo>
                      <a:pt x="12070" y="20840"/>
                      <a:pt x="11730" y="20731"/>
                      <a:pt x="11390" y="20609"/>
                    </a:cubicBezTo>
                    <a:cubicBezTo>
                      <a:pt x="6008" y="18516"/>
                      <a:pt x="1536" y="11094"/>
                      <a:pt x="5328" y="5725"/>
                    </a:cubicBezTo>
                    <a:cubicBezTo>
                      <a:pt x="6611" y="3824"/>
                      <a:pt x="8965" y="2665"/>
                      <a:pt x="11266" y="2665"/>
                    </a:cubicBezTo>
                    <a:cubicBezTo>
                      <a:pt x="12403" y="2665"/>
                      <a:pt x="13528" y="2948"/>
                      <a:pt x="14503" y="3564"/>
                    </a:cubicBezTo>
                    <a:cubicBezTo>
                      <a:pt x="15740" y="4420"/>
                      <a:pt x="16542" y="5440"/>
                      <a:pt x="16827" y="6962"/>
                    </a:cubicBezTo>
                    <a:cubicBezTo>
                      <a:pt x="17167" y="8552"/>
                      <a:pt x="16596" y="10877"/>
                      <a:pt x="15183" y="11950"/>
                    </a:cubicBezTo>
                    <a:cubicBezTo>
                      <a:pt x="14666" y="12344"/>
                      <a:pt x="14024" y="12524"/>
                      <a:pt x="13376" y="12524"/>
                    </a:cubicBezTo>
                    <a:cubicBezTo>
                      <a:pt x="12524" y="12524"/>
                      <a:pt x="11660" y="12213"/>
                      <a:pt x="11051" y="11665"/>
                    </a:cubicBezTo>
                    <a:cubicBezTo>
                      <a:pt x="10588" y="11325"/>
                      <a:pt x="10303" y="10646"/>
                      <a:pt x="10249" y="10020"/>
                    </a:cubicBezTo>
                    <a:lnTo>
                      <a:pt x="10249" y="10020"/>
                    </a:lnTo>
                    <a:cubicBezTo>
                      <a:pt x="10371" y="10251"/>
                      <a:pt x="10534" y="10415"/>
                      <a:pt x="10819" y="10591"/>
                    </a:cubicBezTo>
                    <a:cubicBezTo>
                      <a:pt x="11276" y="10833"/>
                      <a:pt x="11793" y="10954"/>
                      <a:pt x="12312" y="10954"/>
                    </a:cubicBezTo>
                    <a:cubicBezTo>
                      <a:pt x="13137" y="10954"/>
                      <a:pt x="13965" y="10646"/>
                      <a:pt x="14557" y="10020"/>
                    </a:cubicBezTo>
                    <a:cubicBezTo>
                      <a:pt x="15808" y="8716"/>
                      <a:pt x="15740" y="6908"/>
                      <a:pt x="14503" y="5657"/>
                    </a:cubicBezTo>
                    <a:cubicBezTo>
                      <a:pt x="13829" y="4948"/>
                      <a:pt x="12835" y="4659"/>
                      <a:pt x="11846" y="4659"/>
                    </a:cubicBezTo>
                    <a:cubicBezTo>
                      <a:pt x="11338" y="4659"/>
                      <a:pt x="10832" y="4735"/>
                      <a:pt x="10371" y="4869"/>
                    </a:cubicBezTo>
                    <a:cubicBezTo>
                      <a:pt x="8550" y="5494"/>
                      <a:pt x="7652" y="7533"/>
                      <a:pt x="7476" y="9286"/>
                    </a:cubicBezTo>
                    <a:cubicBezTo>
                      <a:pt x="7204" y="12862"/>
                      <a:pt x="10156" y="15247"/>
                      <a:pt x="13344" y="15247"/>
                    </a:cubicBezTo>
                    <a:cubicBezTo>
                      <a:pt x="14143" y="15247"/>
                      <a:pt x="14958" y="15097"/>
                      <a:pt x="15740" y="14778"/>
                    </a:cubicBezTo>
                    <a:cubicBezTo>
                      <a:pt x="19709" y="13133"/>
                      <a:pt x="20497" y="7193"/>
                      <a:pt x="18635" y="3904"/>
                    </a:cubicBezTo>
                    <a:cubicBezTo>
                      <a:pt x="17192" y="1463"/>
                      <a:pt x="14190" y="0"/>
                      <a:pt x="11164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4" name="Google Shape;5645;p52"/>
              <p:cNvSpPr/>
              <p:nvPr/>
            </p:nvSpPr>
            <p:spPr>
              <a:xfrm>
                <a:off x="6136975" y="1591650"/>
                <a:ext cx="1928425" cy="1062700"/>
              </a:xfrm>
              <a:custGeom>
                <a:avLst/>
                <a:gdLst/>
                <a:ahLst/>
                <a:cxnLst/>
                <a:rect l="l" t="t" r="r" b="b"/>
                <a:pathLst>
                  <a:path w="77137" h="42508" extrusionOk="0">
                    <a:moveTo>
                      <a:pt x="56457" y="1"/>
                    </a:moveTo>
                    <a:cubicBezTo>
                      <a:pt x="48394" y="1"/>
                      <a:pt x="39506" y="2296"/>
                      <a:pt x="35912" y="9424"/>
                    </a:cubicBezTo>
                    <a:cubicBezTo>
                      <a:pt x="32622" y="15948"/>
                      <a:pt x="28545" y="30668"/>
                      <a:pt x="20675" y="31008"/>
                    </a:cubicBezTo>
                    <a:cubicBezTo>
                      <a:pt x="20403" y="31019"/>
                      <a:pt x="20131" y="31025"/>
                      <a:pt x="19858" y="31025"/>
                    </a:cubicBezTo>
                    <a:cubicBezTo>
                      <a:pt x="13141" y="31025"/>
                      <a:pt x="6415" y="27659"/>
                      <a:pt x="9407" y="21833"/>
                    </a:cubicBezTo>
                    <a:cubicBezTo>
                      <a:pt x="12519" y="15771"/>
                      <a:pt x="13593" y="11408"/>
                      <a:pt x="10249" y="8527"/>
                    </a:cubicBezTo>
                    <a:cubicBezTo>
                      <a:pt x="8970" y="7398"/>
                      <a:pt x="7642" y="7049"/>
                      <a:pt x="6491" y="7049"/>
                    </a:cubicBezTo>
                    <a:cubicBezTo>
                      <a:pt x="4634" y="7049"/>
                      <a:pt x="3236" y="7956"/>
                      <a:pt x="3236" y="7956"/>
                    </a:cubicBezTo>
                    <a:cubicBezTo>
                      <a:pt x="2094" y="8472"/>
                      <a:pt x="1251" y="9492"/>
                      <a:pt x="1075" y="10783"/>
                    </a:cubicBezTo>
                    <a:cubicBezTo>
                      <a:pt x="735" y="12767"/>
                      <a:pt x="2094" y="14697"/>
                      <a:pt x="4133" y="15037"/>
                    </a:cubicBezTo>
                    <a:cubicBezTo>
                      <a:pt x="4310" y="15063"/>
                      <a:pt x="4487" y="15075"/>
                      <a:pt x="4662" y="15075"/>
                    </a:cubicBezTo>
                    <a:cubicBezTo>
                      <a:pt x="6449" y="15075"/>
                      <a:pt x="8078" y="13786"/>
                      <a:pt x="8387" y="11979"/>
                    </a:cubicBezTo>
                    <a:cubicBezTo>
                      <a:pt x="8442" y="11585"/>
                      <a:pt x="8442" y="11245"/>
                      <a:pt x="8387" y="10905"/>
                    </a:cubicBezTo>
                    <a:lnTo>
                      <a:pt x="8387" y="10905"/>
                    </a:lnTo>
                    <a:cubicBezTo>
                      <a:pt x="9352" y="12944"/>
                      <a:pt x="8550" y="15146"/>
                      <a:pt x="5954" y="17362"/>
                    </a:cubicBezTo>
                    <a:cubicBezTo>
                      <a:pt x="3345" y="19509"/>
                      <a:pt x="1" y="21045"/>
                      <a:pt x="1" y="27841"/>
                    </a:cubicBezTo>
                    <a:cubicBezTo>
                      <a:pt x="55" y="34569"/>
                      <a:pt x="7191" y="35426"/>
                      <a:pt x="7191" y="35426"/>
                    </a:cubicBezTo>
                    <a:lnTo>
                      <a:pt x="51312" y="42507"/>
                    </a:lnTo>
                    <a:cubicBezTo>
                      <a:pt x="60486" y="40074"/>
                      <a:pt x="63382" y="22907"/>
                      <a:pt x="64455" y="17239"/>
                    </a:cubicBezTo>
                    <a:cubicBezTo>
                      <a:pt x="65475" y="11585"/>
                      <a:pt x="69430" y="9832"/>
                      <a:pt x="69430" y="9831"/>
                    </a:cubicBezTo>
                    <a:lnTo>
                      <a:pt x="69430" y="9831"/>
                    </a:lnTo>
                    <a:cubicBezTo>
                      <a:pt x="68572" y="12270"/>
                      <a:pt x="70631" y="13839"/>
                      <a:pt x="72660" y="13839"/>
                    </a:cubicBezTo>
                    <a:cubicBezTo>
                      <a:pt x="73684" y="13839"/>
                      <a:pt x="74700" y="13439"/>
                      <a:pt x="75329" y="12550"/>
                    </a:cubicBezTo>
                    <a:cubicBezTo>
                      <a:pt x="77137" y="9886"/>
                      <a:pt x="76349" y="4612"/>
                      <a:pt x="68356" y="1785"/>
                    </a:cubicBezTo>
                    <a:cubicBezTo>
                      <a:pt x="65429" y="755"/>
                      <a:pt x="61079" y="1"/>
                      <a:pt x="5645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5" name="Google Shape;5646;p52"/>
              <p:cNvSpPr/>
              <p:nvPr/>
            </p:nvSpPr>
            <p:spPr>
              <a:xfrm>
                <a:off x="7954950" y="1937675"/>
                <a:ext cx="137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55" h="1" extrusionOk="0">
                    <a:moveTo>
                      <a:pt x="0" y="0"/>
                    </a:moveTo>
                    <a:lnTo>
                      <a:pt x="0" y="0"/>
                    </a:lnTo>
                    <a:lnTo>
                      <a:pt x="55" y="0"/>
                    </a:lnTo>
                    <a:close/>
                  </a:path>
                </a:pathLst>
              </a:custGeom>
              <a:solidFill>
                <a:srgbClr val="FFA50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6" name="Google Shape;5647;p52"/>
              <p:cNvSpPr/>
              <p:nvPr/>
            </p:nvSpPr>
            <p:spPr>
              <a:xfrm>
                <a:off x="6108775" y="1527175"/>
                <a:ext cx="2012025" cy="840100"/>
              </a:xfrm>
              <a:custGeom>
                <a:avLst/>
                <a:gdLst/>
                <a:ahLst/>
                <a:cxnLst/>
                <a:rect l="l" t="t" r="r" b="b"/>
                <a:pathLst>
                  <a:path w="80481" h="33604" extrusionOk="0">
                    <a:moveTo>
                      <a:pt x="57143" y="1"/>
                    </a:moveTo>
                    <a:cubicBezTo>
                      <a:pt x="49273" y="1"/>
                      <a:pt x="41403" y="2488"/>
                      <a:pt x="37257" y="7925"/>
                    </a:cubicBezTo>
                    <a:cubicBezTo>
                      <a:pt x="33981" y="12234"/>
                      <a:pt x="30529" y="22088"/>
                      <a:pt x="28422" y="25772"/>
                    </a:cubicBezTo>
                    <a:cubicBezTo>
                      <a:pt x="26592" y="28993"/>
                      <a:pt x="24720" y="31476"/>
                      <a:pt x="20643" y="31476"/>
                    </a:cubicBezTo>
                    <a:cubicBezTo>
                      <a:pt x="20057" y="31476"/>
                      <a:pt x="19427" y="31425"/>
                      <a:pt x="18744" y="31317"/>
                    </a:cubicBezTo>
                    <a:cubicBezTo>
                      <a:pt x="13253" y="30529"/>
                      <a:pt x="11092" y="27810"/>
                      <a:pt x="13810" y="21925"/>
                    </a:cubicBezTo>
                    <a:cubicBezTo>
                      <a:pt x="16529" y="16026"/>
                      <a:pt x="15238" y="10711"/>
                      <a:pt x="11269" y="8387"/>
                    </a:cubicBezTo>
                    <a:cubicBezTo>
                      <a:pt x="10207" y="7760"/>
                      <a:pt x="8925" y="7475"/>
                      <a:pt x="7630" y="7475"/>
                    </a:cubicBezTo>
                    <a:cubicBezTo>
                      <a:pt x="4713" y="7475"/>
                      <a:pt x="1726" y="8920"/>
                      <a:pt x="1020" y="11160"/>
                    </a:cubicBezTo>
                    <a:cubicBezTo>
                      <a:pt x="1" y="14449"/>
                      <a:pt x="3005" y="16311"/>
                      <a:pt x="3005" y="16311"/>
                    </a:cubicBezTo>
                    <a:cubicBezTo>
                      <a:pt x="2325" y="15523"/>
                      <a:pt x="1985" y="14449"/>
                      <a:pt x="2203" y="13362"/>
                    </a:cubicBezTo>
                    <a:cubicBezTo>
                      <a:pt x="2379" y="12071"/>
                      <a:pt x="3222" y="11051"/>
                      <a:pt x="4364" y="10535"/>
                    </a:cubicBezTo>
                    <a:cubicBezTo>
                      <a:pt x="4364" y="10535"/>
                      <a:pt x="5762" y="9628"/>
                      <a:pt x="7619" y="9628"/>
                    </a:cubicBezTo>
                    <a:cubicBezTo>
                      <a:pt x="8770" y="9628"/>
                      <a:pt x="10098" y="9977"/>
                      <a:pt x="11377" y="11106"/>
                    </a:cubicBezTo>
                    <a:cubicBezTo>
                      <a:pt x="14721" y="13987"/>
                      <a:pt x="13647" y="18350"/>
                      <a:pt x="10535" y="24412"/>
                    </a:cubicBezTo>
                    <a:cubicBezTo>
                      <a:pt x="7543" y="30238"/>
                      <a:pt x="14269" y="33604"/>
                      <a:pt x="20986" y="33604"/>
                    </a:cubicBezTo>
                    <a:cubicBezTo>
                      <a:pt x="21259" y="33604"/>
                      <a:pt x="21531" y="33598"/>
                      <a:pt x="21803" y="33587"/>
                    </a:cubicBezTo>
                    <a:cubicBezTo>
                      <a:pt x="29673" y="33247"/>
                      <a:pt x="33750" y="18527"/>
                      <a:pt x="37040" y="12003"/>
                    </a:cubicBezTo>
                    <a:cubicBezTo>
                      <a:pt x="40634" y="4875"/>
                      <a:pt x="49522" y="2580"/>
                      <a:pt x="57585" y="2580"/>
                    </a:cubicBezTo>
                    <a:cubicBezTo>
                      <a:pt x="62207" y="2580"/>
                      <a:pt x="66557" y="3334"/>
                      <a:pt x="69484" y="4364"/>
                    </a:cubicBezTo>
                    <a:cubicBezTo>
                      <a:pt x="77477" y="7191"/>
                      <a:pt x="78265" y="12465"/>
                      <a:pt x="76457" y="15129"/>
                    </a:cubicBezTo>
                    <a:cubicBezTo>
                      <a:pt x="75995" y="15741"/>
                      <a:pt x="75383" y="16148"/>
                      <a:pt x="74636" y="16311"/>
                    </a:cubicBezTo>
                    <a:cubicBezTo>
                      <a:pt x="79570" y="15346"/>
                      <a:pt x="80480" y="9964"/>
                      <a:pt x="77354" y="6226"/>
                    </a:cubicBezTo>
                    <a:cubicBezTo>
                      <a:pt x="74364" y="2665"/>
                      <a:pt x="65067" y="55"/>
                      <a:pt x="57143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227" name="Google Shape;5648;p52"/>
              <p:cNvGrpSpPr/>
              <p:nvPr/>
            </p:nvGrpSpPr>
            <p:grpSpPr>
              <a:xfrm>
                <a:off x="7443363" y="1643319"/>
                <a:ext cx="347550" cy="332375"/>
                <a:chOff x="7390975" y="1693325"/>
                <a:chExt cx="347550" cy="332375"/>
              </a:xfrm>
            </p:grpSpPr>
            <p:sp>
              <p:nvSpPr>
                <p:cNvPr id="334" name="Google Shape;5649;p52"/>
                <p:cNvSpPr/>
                <p:nvPr/>
              </p:nvSpPr>
              <p:spPr>
                <a:xfrm>
                  <a:off x="7543100" y="1693325"/>
                  <a:ext cx="45225" cy="3323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09" h="13295" extrusionOk="0">
                      <a:moveTo>
                        <a:pt x="1644" y="0"/>
                      </a:moveTo>
                      <a:cubicBezTo>
                        <a:pt x="1581" y="0"/>
                        <a:pt x="1523" y="27"/>
                        <a:pt x="1523" y="76"/>
                      </a:cubicBezTo>
                      <a:cubicBezTo>
                        <a:pt x="1183" y="2115"/>
                        <a:pt x="843" y="4154"/>
                        <a:pt x="558" y="6138"/>
                      </a:cubicBezTo>
                      <a:cubicBezTo>
                        <a:pt x="164" y="8517"/>
                        <a:pt x="1" y="10841"/>
                        <a:pt x="1" y="13220"/>
                      </a:cubicBezTo>
                      <a:cubicBezTo>
                        <a:pt x="1" y="13267"/>
                        <a:pt x="53" y="13294"/>
                        <a:pt x="112" y="13294"/>
                      </a:cubicBezTo>
                      <a:cubicBezTo>
                        <a:pt x="187" y="13294"/>
                        <a:pt x="272" y="13251"/>
                        <a:pt x="272" y="13152"/>
                      </a:cubicBezTo>
                      <a:cubicBezTo>
                        <a:pt x="272" y="10841"/>
                        <a:pt x="449" y="8517"/>
                        <a:pt x="843" y="6192"/>
                      </a:cubicBezTo>
                      <a:cubicBezTo>
                        <a:pt x="1129" y="4154"/>
                        <a:pt x="1469" y="2115"/>
                        <a:pt x="1808" y="130"/>
                      </a:cubicBezTo>
                      <a:cubicBezTo>
                        <a:pt x="1808" y="41"/>
                        <a:pt x="1722" y="0"/>
                        <a:pt x="1644" y="0"/>
                      </a:cubicBezTo>
                      <a:close/>
                    </a:path>
                  </a:pathLst>
                </a:custGeom>
                <a:solidFill>
                  <a:srgbClr val="C61C2C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35" name="Google Shape;5650;p52"/>
                <p:cNvSpPr/>
                <p:nvPr/>
              </p:nvSpPr>
              <p:spPr>
                <a:xfrm>
                  <a:off x="7390975" y="1830775"/>
                  <a:ext cx="347550" cy="57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902" h="2285" extrusionOk="0">
                      <a:moveTo>
                        <a:pt x="232" y="0"/>
                      </a:moveTo>
                      <a:cubicBezTo>
                        <a:pt x="117" y="0"/>
                        <a:pt x="0" y="80"/>
                        <a:pt x="132" y="124"/>
                      </a:cubicBezTo>
                      <a:cubicBezTo>
                        <a:pt x="2225" y="463"/>
                        <a:pt x="4387" y="858"/>
                        <a:pt x="6480" y="1197"/>
                      </a:cubicBezTo>
                      <a:cubicBezTo>
                        <a:pt x="8002" y="1428"/>
                        <a:pt x="9538" y="1714"/>
                        <a:pt x="11060" y="1945"/>
                      </a:cubicBezTo>
                      <a:cubicBezTo>
                        <a:pt x="11917" y="2054"/>
                        <a:pt x="12759" y="2217"/>
                        <a:pt x="13616" y="2285"/>
                      </a:cubicBezTo>
                      <a:cubicBezTo>
                        <a:pt x="13779" y="2285"/>
                        <a:pt x="13901" y="2162"/>
                        <a:pt x="13670" y="2162"/>
                      </a:cubicBezTo>
                      <a:cubicBezTo>
                        <a:pt x="12882" y="2108"/>
                        <a:pt x="12025" y="1945"/>
                        <a:pt x="11183" y="1823"/>
                      </a:cubicBezTo>
                      <a:cubicBezTo>
                        <a:pt x="9647" y="1537"/>
                        <a:pt x="8124" y="1320"/>
                        <a:pt x="6588" y="1034"/>
                      </a:cubicBezTo>
                      <a:cubicBezTo>
                        <a:pt x="4495" y="694"/>
                        <a:pt x="2402" y="355"/>
                        <a:pt x="309" y="15"/>
                      </a:cubicBezTo>
                      <a:cubicBezTo>
                        <a:pt x="286" y="4"/>
                        <a:pt x="259" y="0"/>
                        <a:pt x="232" y="0"/>
                      </a:cubicBezTo>
                      <a:close/>
                    </a:path>
                  </a:pathLst>
                </a:custGeom>
                <a:solidFill>
                  <a:srgbClr val="C61C2C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36" name="Google Shape;5651;p52"/>
                <p:cNvSpPr/>
                <p:nvPr/>
              </p:nvSpPr>
              <p:spPr>
                <a:xfrm>
                  <a:off x="7418075" y="1764000"/>
                  <a:ext cx="281325" cy="19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253" h="7843" extrusionOk="0">
                      <a:moveTo>
                        <a:pt x="11023" y="0"/>
                      </a:moveTo>
                      <a:cubicBezTo>
                        <a:pt x="10987" y="0"/>
                        <a:pt x="10956" y="7"/>
                        <a:pt x="10941" y="22"/>
                      </a:cubicBezTo>
                      <a:cubicBezTo>
                        <a:pt x="9242" y="1150"/>
                        <a:pt x="7543" y="2292"/>
                        <a:pt x="5844" y="3420"/>
                      </a:cubicBezTo>
                      <a:cubicBezTo>
                        <a:pt x="4594" y="4276"/>
                        <a:pt x="3411" y="5173"/>
                        <a:pt x="2161" y="6030"/>
                      </a:cubicBezTo>
                      <a:cubicBezTo>
                        <a:pt x="1481" y="6532"/>
                        <a:pt x="638" y="7103"/>
                        <a:pt x="68" y="7729"/>
                      </a:cubicBezTo>
                      <a:cubicBezTo>
                        <a:pt x="0" y="7796"/>
                        <a:pt x="84" y="7842"/>
                        <a:pt x="183" y="7842"/>
                      </a:cubicBezTo>
                      <a:cubicBezTo>
                        <a:pt x="244" y="7842"/>
                        <a:pt x="311" y="7824"/>
                        <a:pt x="353" y="7783"/>
                      </a:cubicBezTo>
                      <a:cubicBezTo>
                        <a:pt x="924" y="7103"/>
                        <a:pt x="1767" y="6587"/>
                        <a:pt x="2446" y="6084"/>
                      </a:cubicBezTo>
                      <a:cubicBezTo>
                        <a:pt x="3697" y="5173"/>
                        <a:pt x="4934" y="4331"/>
                        <a:pt x="6184" y="3474"/>
                      </a:cubicBezTo>
                      <a:cubicBezTo>
                        <a:pt x="7829" y="2346"/>
                        <a:pt x="9473" y="1218"/>
                        <a:pt x="11172" y="131"/>
                      </a:cubicBezTo>
                      <a:cubicBezTo>
                        <a:pt x="11252" y="51"/>
                        <a:pt x="11120" y="0"/>
                        <a:pt x="11023" y="0"/>
                      </a:cubicBezTo>
                      <a:close/>
                    </a:path>
                  </a:pathLst>
                </a:custGeom>
                <a:solidFill>
                  <a:srgbClr val="C61C2C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37" name="Google Shape;5652;p52"/>
                <p:cNvSpPr/>
                <p:nvPr/>
              </p:nvSpPr>
              <p:spPr>
                <a:xfrm>
                  <a:off x="7456950" y="1718775"/>
                  <a:ext cx="208825" cy="2801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353" h="11204" extrusionOk="0">
                      <a:moveTo>
                        <a:pt x="228" y="0"/>
                      </a:moveTo>
                      <a:cubicBezTo>
                        <a:pt x="129" y="0"/>
                        <a:pt x="0" y="39"/>
                        <a:pt x="49" y="77"/>
                      </a:cubicBezTo>
                      <a:cubicBezTo>
                        <a:pt x="1177" y="1776"/>
                        <a:pt x="2359" y="3421"/>
                        <a:pt x="3555" y="5066"/>
                      </a:cubicBezTo>
                      <a:cubicBezTo>
                        <a:pt x="4398" y="6303"/>
                        <a:pt x="5309" y="7607"/>
                        <a:pt x="6219" y="8804"/>
                      </a:cubicBezTo>
                      <a:cubicBezTo>
                        <a:pt x="6777" y="9592"/>
                        <a:pt x="7348" y="10435"/>
                        <a:pt x="8027" y="11182"/>
                      </a:cubicBezTo>
                      <a:cubicBezTo>
                        <a:pt x="8041" y="11197"/>
                        <a:pt x="8072" y="11203"/>
                        <a:pt x="8108" y="11203"/>
                      </a:cubicBezTo>
                      <a:cubicBezTo>
                        <a:pt x="8208" y="11203"/>
                        <a:pt x="8353" y="11150"/>
                        <a:pt x="8313" y="11060"/>
                      </a:cubicBezTo>
                      <a:cubicBezTo>
                        <a:pt x="7633" y="10380"/>
                        <a:pt x="7116" y="9592"/>
                        <a:pt x="6559" y="8804"/>
                      </a:cubicBezTo>
                      <a:cubicBezTo>
                        <a:pt x="5649" y="7607"/>
                        <a:pt x="4738" y="6357"/>
                        <a:pt x="3895" y="5120"/>
                      </a:cubicBezTo>
                      <a:cubicBezTo>
                        <a:pt x="2645" y="3421"/>
                        <a:pt x="1516" y="1722"/>
                        <a:pt x="320" y="23"/>
                      </a:cubicBezTo>
                      <a:cubicBezTo>
                        <a:pt x="304" y="7"/>
                        <a:pt x="269" y="0"/>
                        <a:pt x="228" y="0"/>
                      </a:cubicBezTo>
                      <a:close/>
                    </a:path>
                  </a:pathLst>
                </a:custGeom>
                <a:solidFill>
                  <a:srgbClr val="C61C2C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38" name="Google Shape;5653;p52"/>
                <p:cNvSpPr/>
                <p:nvPr/>
              </p:nvSpPr>
              <p:spPr>
                <a:xfrm>
                  <a:off x="7546175" y="1705900"/>
                  <a:ext cx="71000" cy="386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840" h="1544" extrusionOk="0">
                      <a:moveTo>
                        <a:pt x="246" y="0"/>
                      </a:moveTo>
                      <a:cubicBezTo>
                        <a:pt x="145" y="0"/>
                        <a:pt x="1" y="54"/>
                        <a:pt x="41" y="144"/>
                      </a:cubicBezTo>
                      <a:cubicBezTo>
                        <a:pt x="217" y="307"/>
                        <a:pt x="380" y="538"/>
                        <a:pt x="557" y="755"/>
                      </a:cubicBezTo>
                      <a:cubicBezTo>
                        <a:pt x="720" y="987"/>
                        <a:pt x="1006" y="1218"/>
                        <a:pt x="1114" y="1503"/>
                      </a:cubicBezTo>
                      <a:cubicBezTo>
                        <a:pt x="1114" y="1530"/>
                        <a:pt x="1145" y="1544"/>
                        <a:pt x="1182" y="1544"/>
                      </a:cubicBezTo>
                      <a:cubicBezTo>
                        <a:pt x="1220" y="1544"/>
                        <a:pt x="1264" y="1530"/>
                        <a:pt x="1291" y="1503"/>
                      </a:cubicBezTo>
                      <a:cubicBezTo>
                        <a:pt x="1509" y="1503"/>
                        <a:pt x="1740" y="1218"/>
                        <a:pt x="1916" y="1095"/>
                      </a:cubicBezTo>
                      <a:cubicBezTo>
                        <a:pt x="2188" y="932"/>
                        <a:pt x="2474" y="701"/>
                        <a:pt x="2759" y="538"/>
                      </a:cubicBezTo>
                      <a:cubicBezTo>
                        <a:pt x="2839" y="448"/>
                        <a:pt x="2742" y="395"/>
                        <a:pt x="2637" y="395"/>
                      </a:cubicBezTo>
                      <a:cubicBezTo>
                        <a:pt x="2599" y="395"/>
                        <a:pt x="2560" y="401"/>
                        <a:pt x="2528" y="416"/>
                      </a:cubicBezTo>
                      <a:cubicBezTo>
                        <a:pt x="2365" y="538"/>
                        <a:pt x="2134" y="701"/>
                        <a:pt x="1971" y="823"/>
                      </a:cubicBezTo>
                      <a:cubicBezTo>
                        <a:pt x="1792" y="950"/>
                        <a:pt x="1516" y="1181"/>
                        <a:pt x="1318" y="1305"/>
                      </a:cubicBezTo>
                      <a:lnTo>
                        <a:pt x="1318" y="1305"/>
                      </a:lnTo>
                      <a:cubicBezTo>
                        <a:pt x="1228" y="1111"/>
                        <a:pt x="993" y="912"/>
                        <a:pt x="897" y="755"/>
                      </a:cubicBezTo>
                      <a:cubicBezTo>
                        <a:pt x="720" y="538"/>
                        <a:pt x="489" y="253"/>
                        <a:pt x="326" y="22"/>
                      </a:cubicBezTo>
                      <a:cubicBezTo>
                        <a:pt x="312" y="7"/>
                        <a:pt x="282" y="0"/>
                        <a:pt x="246" y="0"/>
                      </a:cubicBezTo>
                      <a:close/>
                    </a:path>
                  </a:pathLst>
                </a:custGeom>
                <a:solidFill>
                  <a:srgbClr val="C61C2C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39" name="Google Shape;5654;p52"/>
                <p:cNvSpPr/>
                <p:nvPr/>
              </p:nvSpPr>
              <p:spPr>
                <a:xfrm>
                  <a:off x="7641975" y="1756725"/>
                  <a:ext cx="68000" cy="61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720" h="2461" extrusionOk="0">
                      <a:moveTo>
                        <a:pt x="524" y="0"/>
                      </a:moveTo>
                      <a:cubicBezTo>
                        <a:pt x="453" y="0"/>
                        <a:pt x="368" y="27"/>
                        <a:pt x="341" y="82"/>
                      </a:cubicBezTo>
                      <a:cubicBezTo>
                        <a:pt x="286" y="489"/>
                        <a:pt x="232" y="884"/>
                        <a:pt x="178" y="1223"/>
                      </a:cubicBezTo>
                      <a:cubicBezTo>
                        <a:pt x="178" y="1441"/>
                        <a:pt x="1" y="1672"/>
                        <a:pt x="232" y="1726"/>
                      </a:cubicBezTo>
                      <a:cubicBezTo>
                        <a:pt x="966" y="2012"/>
                        <a:pt x="1700" y="2243"/>
                        <a:pt x="2380" y="2460"/>
                      </a:cubicBezTo>
                      <a:cubicBezTo>
                        <a:pt x="2556" y="2460"/>
                        <a:pt x="2719" y="2352"/>
                        <a:pt x="2556" y="2297"/>
                      </a:cubicBezTo>
                      <a:cubicBezTo>
                        <a:pt x="1877" y="2066"/>
                        <a:pt x="1197" y="1849"/>
                        <a:pt x="572" y="1618"/>
                      </a:cubicBezTo>
                      <a:lnTo>
                        <a:pt x="395" y="1618"/>
                      </a:lnTo>
                      <a:cubicBezTo>
                        <a:pt x="463" y="1509"/>
                        <a:pt x="463" y="1332"/>
                        <a:pt x="517" y="1169"/>
                      </a:cubicBezTo>
                      <a:cubicBezTo>
                        <a:pt x="572" y="829"/>
                        <a:pt x="572" y="489"/>
                        <a:pt x="626" y="82"/>
                      </a:cubicBezTo>
                      <a:cubicBezTo>
                        <a:pt x="653" y="27"/>
                        <a:pt x="596" y="0"/>
                        <a:pt x="524" y="0"/>
                      </a:cubicBezTo>
                      <a:close/>
                    </a:path>
                  </a:pathLst>
                </a:custGeom>
                <a:solidFill>
                  <a:srgbClr val="C61C2C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40" name="Google Shape;5655;p52"/>
                <p:cNvSpPr/>
                <p:nvPr/>
              </p:nvSpPr>
              <p:spPr>
                <a:xfrm>
                  <a:off x="7666100" y="1854250"/>
                  <a:ext cx="37575" cy="61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03" h="2443" extrusionOk="0">
                      <a:moveTo>
                        <a:pt x="1406" y="0"/>
                      </a:moveTo>
                      <a:cubicBezTo>
                        <a:pt x="1350" y="0"/>
                        <a:pt x="1279" y="14"/>
                        <a:pt x="1251" y="41"/>
                      </a:cubicBezTo>
                      <a:cubicBezTo>
                        <a:pt x="912" y="204"/>
                        <a:pt x="178" y="544"/>
                        <a:pt x="55" y="938"/>
                      </a:cubicBezTo>
                      <a:cubicBezTo>
                        <a:pt x="1" y="1060"/>
                        <a:pt x="395" y="1563"/>
                        <a:pt x="450" y="1740"/>
                      </a:cubicBezTo>
                      <a:cubicBezTo>
                        <a:pt x="572" y="1957"/>
                        <a:pt x="735" y="2188"/>
                        <a:pt x="857" y="2420"/>
                      </a:cubicBezTo>
                      <a:cubicBezTo>
                        <a:pt x="873" y="2435"/>
                        <a:pt x="903" y="2442"/>
                        <a:pt x="937" y="2442"/>
                      </a:cubicBezTo>
                      <a:cubicBezTo>
                        <a:pt x="1020" y="2442"/>
                        <a:pt x="1129" y="2404"/>
                        <a:pt x="1129" y="2365"/>
                      </a:cubicBezTo>
                      <a:cubicBezTo>
                        <a:pt x="857" y="1903"/>
                        <a:pt x="626" y="1455"/>
                        <a:pt x="341" y="938"/>
                      </a:cubicBezTo>
                      <a:cubicBezTo>
                        <a:pt x="232" y="721"/>
                        <a:pt x="1306" y="150"/>
                        <a:pt x="1469" y="41"/>
                      </a:cubicBezTo>
                      <a:cubicBezTo>
                        <a:pt x="1503" y="14"/>
                        <a:pt x="1462" y="0"/>
                        <a:pt x="1406" y="0"/>
                      </a:cubicBezTo>
                      <a:close/>
                    </a:path>
                  </a:pathLst>
                </a:custGeom>
                <a:solidFill>
                  <a:srgbClr val="C61C2C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41" name="Google Shape;5656;p52"/>
                <p:cNvSpPr/>
                <p:nvPr/>
              </p:nvSpPr>
              <p:spPr>
                <a:xfrm>
                  <a:off x="7606650" y="1941200"/>
                  <a:ext cx="54525" cy="559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81" h="2237" extrusionOk="0">
                      <a:moveTo>
                        <a:pt x="2070" y="0"/>
                      </a:moveTo>
                      <a:cubicBezTo>
                        <a:pt x="2046" y="0"/>
                        <a:pt x="2017" y="4"/>
                        <a:pt x="1985" y="15"/>
                      </a:cubicBezTo>
                      <a:cubicBezTo>
                        <a:pt x="1876" y="15"/>
                        <a:pt x="395" y="70"/>
                        <a:pt x="449" y="246"/>
                      </a:cubicBezTo>
                      <a:cubicBezTo>
                        <a:pt x="571" y="518"/>
                        <a:pt x="286" y="1035"/>
                        <a:pt x="231" y="1320"/>
                      </a:cubicBezTo>
                      <a:cubicBezTo>
                        <a:pt x="177" y="1606"/>
                        <a:pt x="55" y="1877"/>
                        <a:pt x="0" y="2217"/>
                      </a:cubicBezTo>
                      <a:cubicBezTo>
                        <a:pt x="0" y="2217"/>
                        <a:pt x="79" y="2236"/>
                        <a:pt x="154" y="2236"/>
                      </a:cubicBezTo>
                      <a:cubicBezTo>
                        <a:pt x="222" y="2236"/>
                        <a:pt x="286" y="2221"/>
                        <a:pt x="286" y="2163"/>
                      </a:cubicBezTo>
                      <a:cubicBezTo>
                        <a:pt x="449" y="1606"/>
                        <a:pt x="571" y="1035"/>
                        <a:pt x="734" y="464"/>
                      </a:cubicBezTo>
                      <a:lnTo>
                        <a:pt x="734" y="178"/>
                      </a:lnTo>
                      <a:cubicBezTo>
                        <a:pt x="734" y="178"/>
                        <a:pt x="1074" y="178"/>
                        <a:pt x="1128" y="124"/>
                      </a:cubicBezTo>
                      <a:cubicBezTo>
                        <a:pt x="1414" y="124"/>
                        <a:pt x="1754" y="124"/>
                        <a:pt x="2039" y="70"/>
                      </a:cubicBezTo>
                      <a:cubicBezTo>
                        <a:pt x="2181" y="70"/>
                        <a:pt x="2165" y="0"/>
                        <a:pt x="2070" y="0"/>
                      </a:cubicBezTo>
                      <a:close/>
                    </a:path>
                  </a:pathLst>
                </a:custGeom>
                <a:solidFill>
                  <a:srgbClr val="C61C2C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42" name="Google Shape;5657;p52"/>
                <p:cNvSpPr/>
                <p:nvPr/>
              </p:nvSpPr>
              <p:spPr>
                <a:xfrm>
                  <a:off x="7503875" y="1958900"/>
                  <a:ext cx="81050" cy="39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242" h="1579" extrusionOk="0">
                      <a:moveTo>
                        <a:pt x="1848" y="1"/>
                      </a:moveTo>
                      <a:cubicBezTo>
                        <a:pt x="1804" y="1"/>
                        <a:pt x="1760" y="14"/>
                        <a:pt x="1733" y="41"/>
                      </a:cubicBezTo>
                      <a:cubicBezTo>
                        <a:pt x="1162" y="327"/>
                        <a:pt x="605" y="667"/>
                        <a:pt x="88" y="1006"/>
                      </a:cubicBezTo>
                      <a:cubicBezTo>
                        <a:pt x="0" y="1050"/>
                        <a:pt x="134" y="1130"/>
                        <a:pt x="247" y="1130"/>
                      </a:cubicBezTo>
                      <a:cubicBezTo>
                        <a:pt x="273" y="1130"/>
                        <a:pt x="298" y="1125"/>
                        <a:pt x="319" y="1115"/>
                      </a:cubicBezTo>
                      <a:cubicBezTo>
                        <a:pt x="766" y="764"/>
                        <a:pt x="1268" y="500"/>
                        <a:pt x="1775" y="207"/>
                      </a:cubicBezTo>
                      <a:lnTo>
                        <a:pt x="1775" y="207"/>
                      </a:lnTo>
                      <a:cubicBezTo>
                        <a:pt x="2184" y="677"/>
                        <a:pt x="2550" y="1093"/>
                        <a:pt x="2929" y="1509"/>
                      </a:cubicBezTo>
                      <a:cubicBezTo>
                        <a:pt x="2950" y="1557"/>
                        <a:pt x="3007" y="1578"/>
                        <a:pt x="3065" y="1578"/>
                      </a:cubicBezTo>
                      <a:cubicBezTo>
                        <a:pt x="3153" y="1578"/>
                        <a:pt x="3242" y="1529"/>
                        <a:pt x="3201" y="1455"/>
                      </a:cubicBezTo>
                      <a:cubicBezTo>
                        <a:pt x="2806" y="1006"/>
                        <a:pt x="2358" y="490"/>
                        <a:pt x="1964" y="41"/>
                      </a:cubicBezTo>
                      <a:cubicBezTo>
                        <a:pt x="1937" y="14"/>
                        <a:pt x="1892" y="1"/>
                        <a:pt x="1848" y="1"/>
                      </a:cubicBezTo>
                      <a:close/>
                    </a:path>
                  </a:pathLst>
                </a:custGeom>
                <a:solidFill>
                  <a:srgbClr val="C61C2C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43" name="Google Shape;5658;p52"/>
                <p:cNvSpPr/>
                <p:nvPr/>
              </p:nvSpPr>
              <p:spPr>
                <a:xfrm>
                  <a:off x="7417600" y="1898825"/>
                  <a:ext cx="53150" cy="688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26" h="2752" extrusionOk="0">
                      <a:moveTo>
                        <a:pt x="1807" y="893"/>
                      </a:moveTo>
                      <a:cubicBezTo>
                        <a:pt x="1812" y="893"/>
                        <a:pt x="1824" y="902"/>
                        <a:pt x="1840" y="922"/>
                      </a:cubicBezTo>
                      <a:lnTo>
                        <a:pt x="1840" y="942"/>
                      </a:lnTo>
                      <a:lnTo>
                        <a:pt x="1840" y="942"/>
                      </a:lnTo>
                      <a:cubicBezTo>
                        <a:pt x="1808" y="916"/>
                        <a:pt x="1799" y="893"/>
                        <a:pt x="1807" y="893"/>
                      </a:cubicBezTo>
                      <a:close/>
                      <a:moveTo>
                        <a:pt x="1888" y="973"/>
                      </a:moveTo>
                      <a:cubicBezTo>
                        <a:pt x="1890" y="974"/>
                        <a:pt x="1892" y="975"/>
                        <a:pt x="1894" y="976"/>
                      </a:cubicBezTo>
                      <a:cubicBezTo>
                        <a:pt x="1892" y="975"/>
                        <a:pt x="1890" y="974"/>
                        <a:pt x="1888" y="973"/>
                      </a:cubicBezTo>
                      <a:close/>
                      <a:moveTo>
                        <a:pt x="245" y="0"/>
                      </a:moveTo>
                      <a:cubicBezTo>
                        <a:pt x="102" y="0"/>
                        <a:pt x="1" y="128"/>
                        <a:pt x="141" y="174"/>
                      </a:cubicBezTo>
                      <a:cubicBezTo>
                        <a:pt x="693" y="451"/>
                        <a:pt x="1297" y="676"/>
                        <a:pt x="1840" y="949"/>
                      </a:cubicBezTo>
                      <a:lnTo>
                        <a:pt x="1840" y="949"/>
                      </a:lnTo>
                      <a:lnTo>
                        <a:pt x="1840" y="1085"/>
                      </a:lnTo>
                      <a:lnTo>
                        <a:pt x="1840" y="1710"/>
                      </a:lnTo>
                      <a:lnTo>
                        <a:pt x="1840" y="2675"/>
                      </a:lnTo>
                      <a:cubicBezTo>
                        <a:pt x="1840" y="2724"/>
                        <a:pt x="1898" y="2751"/>
                        <a:pt x="1961" y="2751"/>
                      </a:cubicBezTo>
                      <a:cubicBezTo>
                        <a:pt x="2039" y="2751"/>
                        <a:pt x="2125" y="2711"/>
                        <a:pt x="2125" y="2621"/>
                      </a:cubicBezTo>
                      <a:lnTo>
                        <a:pt x="2125" y="854"/>
                      </a:lnTo>
                      <a:cubicBezTo>
                        <a:pt x="2125" y="800"/>
                        <a:pt x="2071" y="800"/>
                        <a:pt x="2017" y="745"/>
                      </a:cubicBezTo>
                      <a:cubicBezTo>
                        <a:pt x="1446" y="514"/>
                        <a:pt x="875" y="242"/>
                        <a:pt x="318" y="11"/>
                      </a:cubicBezTo>
                      <a:cubicBezTo>
                        <a:pt x="293" y="4"/>
                        <a:pt x="269" y="0"/>
                        <a:pt x="245" y="0"/>
                      </a:cubicBezTo>
                      <a:close/>
                    </a:path>
                  </a:pathLst>
                </a:custGeom>
                <a:solidFill>
                  <a:srgbClr val="C61C2C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44" name="Google Shape;5659;p52"/>
                <p:cNvSpPr/>
                <p:nvPr/>
              </p:nvSpPr>
              <p:spPr>
                <a:xfrm>
                  <a:off x="7413675" y="1799825"/>
                  <a:ext cx="31575" cy="725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63" h="2900" extrusionOk="0">
                      <a:moveTo>
                        <a:pt x="637" y="1"/>
                      </a:moveTo>
                      <a:cubicBezTo>
                        <a:pt x="542" y="1"/>
                        <a:pt x="439" y="64"/>
                        <a:pt x="475" y="179"/>
                      </a:cubicBezTo>
                      <a:cubicBezTo>
                        <a:pt x="632" y="613"/>
                        <a:pt x="803" y="1110"/>
                        <a:pt x="912" y="1548"/>
                      </a:cubicBezTo>
                      <a:lnTo>
                        <a:pt x="912" y="1548"/>
                      </a:lnTo>
                      <a:cubicBezTo>
                        <a:pt x="912" y="1548"/>
                        <a:pt x="911" y="1548"/>
                        <a:pt x="911" y="1548"/>
                      </a:cubicBezTo>
                      <a:cubicBezTo>
                        <a:pt x="891" y="1548"/>
                        <a:pt x="853" y="1625"/>
                        <a:pt x="814" y="1701"/>
                      </a:cubicBezTo>
                      <a:cubicBezTo>
                        <a:pt x="692" y="1878"/>
                        <a:pt x="583" y="1987"/>
                        <a:pt x="529" y="2164"/>
                      </a:cubicBezTo>
                      <a:cubicBezTo>
                        <a:pt x="352" y="2327"/>
                        <a:pt x="189" y="2558"/>
                        <a:pt x="80" y="2721"/>
                      </a:cubicBezTo>
                      <a:cubicBezTo>
                        <a:pt x="1" y="2836"/>
                        <a:pt x="94" y="2899"/>
                        <a:pt x="184" y="2899"/>
                      </a:cubicBezTo>
                      <a:cubicBezTo>
                        <a:pt x="232" y="2899"/>
                        <a:pt x="279" y="2881"/>
                        <a:pt x="298" y="2843"/>
                      </a:cubicBezTo>
                      <a:cubicBezTo>
                        <a:pt x="475" y="2612"/>
                        <a:pt x="638" y="2435"/>
                        <a:pt x="760" y="2218"/>
                      </a:cubicBezTo>
                      <a:cubicBezTo>
                        <a:pt x="869" y="2041"/>
                        <a:pt x="1154" y="1824"/>
                        <a:pt x="1209" y="1593"/>
                      </a:cubicBezTo>
                      <a:cubicBezTo>
                        <a:pt x="1263" y="1416"/>
                        <a:pt x="1032" y="1022"/>
                        <a:pt x="1032" y="913"/>
                      </a:cubicBezTo>
                      <a:cubicBezTo>
                        <a:pt x="923" y="628"/>
                        <a:pt x="869" y="342"/>
                        <a:pt x="760" y="57"/>
                      </a:cubicBezTo>
                      <a:cubicBezTo>
                        <a:pt x="736" y="19"/>
                        <a:pt x="688" y="1"/>
                        <a:pt x="637" y="1"/>
                      </a:cubicBezTo>
                      <a:close/>
                    </a:path>
                  </a:pathLst>
                </a:custGeom>
                <a:solidFill>
                  <a:srgbClr val="C61C2C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45" name="Google Shape;5660;p52"/>
                <p:cNvSpPr/>
                <p:nvPr/>
              </p:nvSpPr>
              <p:spPr>
                <a:xfrm>
                  <a:off x="7442525" y="1715250"/>
                  <a:ext cx="65775" cy="45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31" h="1809" extrusionOk="0">
                      <a:moveTo>
                        <a:pt x="2506" y="1"/>
                      </a:moveTo>
                      <a:cubicBezTo>
                        <a:pt x="2437" y="1"/>
                        <a:pt x="2352" y="15"/>
                        <a:pt x="2325" y="42"/>
                      </a:cubicBezTo>
                      <a:cubicBezTo>
                        <a:pt x="2093" y="613"/>
                        <a:pt x="1808" y="1183"/>
                        <a:pt x="1523" y="1686"/>
                      </a:cubicBezTo>
                      <a:lnTo>
                        <a:pt x="1754" y="1686"/>
                      </a:lnTo>
                      <a:cubicBezTo>
                        <a:pt x="1237" y="1686"/>
                        <a:pt x="789" y="1686"/>
                        <a:pt x="286" y="1741"/>
                      </a:cubicBezTo>
                      <a:cubicBezTo>
                        <a:pt x="163" y="1741"/>
                        <a:pt x="0" y="1809"/>
                        <a:pt x="218" y="1809"/>
                      </a:cubicBezTo>
                      <a:cubicBezTo>
                        <a:pt x="680" y="1809"/>
                        <a:pt x="1183" y="1741"/>
                        <a:pt x="1645" y="1741"/>
                      </a:cubicBezTo>
                      <a:cubicBezTo>
                        <a:pt x="1699" y="1741"/>
                        <a:pt x="1808" y="1741"/>
                        <a:pt x="1808" y="1686"/>
                      </a:cubicBezTo>
                      <a:cubicBezTo>
                        <a:pt x="2093" y="1183"/>
                        <a:pt x="2379" y="613"/>
                        <a:pt x="2596" y="42"/>
                      </a:cubicBezTo>
                      <a:cubicBezTo>
                        <a:pt x="2630" y="15"/>
                        <a:pt x="2576" y="1"/>
                        <a:pt x="2506" y="1"/>
                      </a:cubicBezTo>
                      <a:close/>
                    </a:path>
                  </a:pathLst>
                </a:custGeom>
                <a:solidFill>
                  <a:srgbClr val="C61C2C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46" name="Google Shape;5661;p52"/>
                <p:cNvSpPr/>
                <p:nvPr/>
              </p:nvSpPr>
              <p:spPr>
                <a:xfrm>
                  <a:off x="7451025" y="1736325"/>
                  <a:ext cx="230750" cy="2335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230" h="9343" extrusionOk="0">
                      <a:moveTo>
                        <a:pt x="2037" y="8308"/>
                      </a:moveTo>
                      <a:cubicBezTo>
                        <a:pt x="2038" y="8311"/>
                        <a:pt x="2039" y="8315"/>
                        <a:pt x="2039" y="8319"/>
                      </a:cubicBezTo>
                      <a:cubicBezTo>
                        <a:pt x="2038" y="8315"/>
                        <a:pt x="2037" y="8312"/>
                        <a:pt x="2037" y="8308"/>
                      </a:cubicBezTo>
                      <a:close/>
                      <a:moveTo>
                        <a:pt x="3336" y="198"/>
                      </a:moveTo>
                      <a:lnTo>
                        <a:pt x="3336" y="198"/>
                      </a:lnTo>
                      <a:cubicBezTo>
                        <a:pt x="3650" y="394"/>
                        <a:pt x="3918" y="806"/>
                        <a:pt x="4186" y="1074"/>
                      </a:cubicBezTo>
                      <a:cubicBezTo>
                        <a:pt x="4363" y="1305"/>
                        <a:pt x="4581" y="1523"/>
                        <a:pt x="4812" y="1808"/>
                      </a:cubicBezTo>
                      <a:cubicBezTo>
                        <a:pt x="4812" y="1836"/>
                        <a:pt x="4853" y="1849"/>
                        <a:pt x="4902" y="1849"/>
                      </a:cubicBezTo>
                      <a:cubicBezTo>
                        <a:pt x="4951" y="1849"/>
                        <a:pt x="5009" y="1836"/>
                        <a:pt x="5043" y="1808"/>
                      </a:cubicBezTo>
                      <a:lnTo>
                        <a:pt x="6062" y="1305"/>
                      </a:lnTo>
                      <a:cubicBezTo>
                        <a:pt x="6280" y="1183"/>
                        <a:pt x="6511" y="1074"/>
                        <a:pt x="6742" y="966"/>
                      </a:cubicBezTo>
                      <a:cubicBezTo>
                        <a:pt x="6796" y="898"/>
                        <a:pt x="6905" y="898"/>
                        <a:pt x="6959" y="843"/>
                      </a:cubicBezTo>
                      <a:lnTo>
                        <a:pt x="6959" y="843"/>
                      </a:lnTo>
                      <a:cubicBezTo>
                        <a:pt x="7082" y="1305"/>
                        <a:pt x="6959" y="1808"/>
                        <a:pt x="6905" y="2203"/>
                      </a:cubicBezTo>
                      <a:cubicBezTo>
                        <a:pt x="6851" y="2542"/>
                        <a:pt x="6796" y="2882"/>
                        <a:pt x="6742" y="3168"/>
                      </a:cubicBezTo>
                      <a:cubicBezTo>
                        <a:pt x="6742" y="3222"/>
                        <a:pt x="6796" y="3222"/>
                        <a:pt x="6796" y="3222"/>
                      </a:cubicBezTo>
                      <a:cubicBezTo>
                        <a:pt x="7014" y="3276"/>
                        <a:pt x="8889" y="3847"/>
                        <a:pt x="8889" y="3902"/>
                      </a:cubicBezTo>
                      <a:cubicBezTo>
                        <a:pt x="8835" y="4187"/>
                        <a:pt x="8319" y="4527"/>
                        <a:pt x="8101" y="4704"/>
                      </a:cubicBezTo>
                      <a:cubicBezTo>
                        <a:pt x="7816" y="4921"/>
                        <a:pt x="7585" y="5152"/>
                        <a:pt x="7299" y="5383"/>
                      </a:cubicBezTo>
                      <a:cubicBezTo>
                        <a:pt x="7299" y="5383"/>
                        <a:pt x="7245" y="5438"/>
                        <a:pt x="7299" y="5438"/>
                      </a:cubicBezTo>
                      <a:cubicBezTo>
                        <a:pt x="7421" y="5723"/>
                        <a:pt x="7585" y="5940"/>
                        <a:pt x="7693" y="6226"/>
                      </a:cubicBezTo>
                      <a:cubicBezTo>
                        <a:pt x="7816" y="6457"/>
                        <a:pt x="7924" y="6620"/>
                        <a:pt x="8033" y="6851"/>
                      </a:cubicBezTo>
                      <a:cubicBezTo>
                        <a:pt x="8033" y="6905"/>
                        <a:pt x="8264" y="7191"/>
                        <a:pt x="8101" y="7191"/>
                      </a:cubicBezTo>
                      <a:cubicBezTo>
                        <a:pt x="7761" y="7245"/>
                        <a:pt x="7421" y="7259"/>
                        <a:pt x="7082" y="7259"/>
                      </a:cubicBezTo>
                      <a:cubicBezTo>
                        <a:pt x="6742" y="7259"/>
                        <a:pt x="6402" y="7245"/>
                        <a:pt x="6062" y="7245"/>
                      </a:cubicBezTo>
                      <a:cubicBezTo>
                        <a:pt x="5994" y="7245"/>
                        <a:pt x="5886" y="7245"/>
                        <a:pt x="5831" y="7300"/>
                      </a:cubicBezTo>
                      <a:cubicBezTo>
                        <a:pt x="5831" y="7585"/>
                        <a:pt x="5777" y="7925"/>
                        <a:pt x="5722" y="8210"/>
                      </a:cubicBezTo>
                      <a:cubicBezTo>
                        <a:pt x="5654" y="8441"/>
                        <a:pt x="5654" y="8605"/>
                        <a:pt x="5600" y="8836"/>
                      </a:cubicBezTo>
                      <a:cubicBezTo>
                        <a:pt x="5600" y="8944"/>
                        <a:pt x="5546" y="8999"/>
                        <a:pt x="5546" y="9121"/>
                      </a:cubicBezTo>
                      <a:cubicBezTo>
                        <a:pt x="5542" y="9135"/>
                        <a:pt x="5539" y="9147"/>
                        <a:pt x="5536" y="9158"/>
                      </a:cubicBezTo>
                      <a:lnTo>
                        <a:pt x="5536" y="9158"/>
                      </a:lnTo>
                      <a:cubicBezTo>
                        <a:pt x="5250" y="8961"/>
                        <a:pt x="5009" y="8625"/>
                        <a:pt x="4757" y="8373"/>
                      </a:cubicBezTo>
                      <a:cubicBezTo>
                        <a:pt x="4526" y="8156"/>
                        <a:pt x="4295" y="7979"/>
                        <a:pt x="4078" y="7762"/>
                      </a:cubicBezTo>
                      <a:cubicBezTo>
                        <a:pt x="4023" y="7694"/>
                        <a:pt x="3955" y="7694"/>
                        <a:pt x="3847" y="7694"/>
                      </a:cubicBezTo>
                      <a:cubicBezTo>
                        <a:pt x="3561" y="7816"/>
                        <a:pt x="3276" y="7871"/>
                        <a:pt x="3058" y="7979"/>
                      </a:cubicBezTo>
                      <a:cubicBezTo>
                        <a:pt x="2827" y="8034"/>
                        <a:pt x="2596" y="8102"/>
                        <a:pt x="2379" y="8156"/>
                      </a:cubicBezTo>
                      <a:cubicBezTo>
                        <a:pt x="2324" y="8210"/>
                        <a:pt x="2202" y="8210"/>
                        <a:pt x="2093" y="8265"/>
                      </a:cubicBezTo>
                      <a:cubicBezTo>
                        <a:pt x="2067" y="8273"/>
                        <a:pt x="2047" y="8279"/>
                        <a:pt x="2032" y="8283"/>
                      </a:cubicBezTo>
                      <a:lnTo>
                        <a:pt x="2032" y="8283"/>
                      </a:lnTo>
                      <a:cubicBezTo>
                        <a:pt x="1921" y="7665"/>
                        <a:pt x="2040" y="6948"/>
                        <a:pt x="2093" y="6335"/>
                      </a:cubicBezTo>
                      <a:cubicBezTo>
                        <a:pt x="2093" y="6335"/>
                        <a:pt x="2093" y="6280"/>
                        <a:pt x="2039" y="6280"/>
                      </a:cubicBezTo>
                      <a:cubicBezTo>
                        <a:pt x="1808" y="6226"/>
                        <a:pt x="1577" y="6117"/>
                        <a:pt x="1305" y="6063"/>
                      </a:cubicBezTo>
                      <a:cubicBezTo>
                        <a:pt x="1183" y="5995"/>
                        <a:pt x="503" y="5832"/>
                        <a:pt x="449" y="5723"/>
                      </a:cubicBezTo>
                      <a:cubicBezTo>
                        <a:pt x="340" y="5492"/>
                        <a:pt x="843" y="5043"/>
                        <a:pt x="965" y="4921"/>
                      </a:cubicBezTo>
                      <a:cubicBezTo>
                        <a:pt x="1128" y="4758"/>
                        <a:pt x="1237" y="4581"/>
                        <a:pt x="1414" y="4418"/>
                      </a:cubicBezTo>
                      <a:lnTo>
                        <a:pt x="1414" y="4364"/>
                      </a:lnTo>
                      <a:cubicBezTo>
                        <a:pt x="1183" y="3738"/>
                        <a:pt x="897" y="3059"/>
                        <a:pt x="734" y="2434"/>
                      </a:cubicBezTo>
                      <a:cubicBezTo>
                        <a:pt x="734" y="2257"/>
                        <a:pt x="788" y="2325"/>
                        <a:pt x="965" y="2257"/>
                      </a:cubicBezTo>
                      <a:cubicBezTo>
                        <a:pt x="1183" y="2257"/>
                        <a:pt x="1359" y="2257"/>
                        <a:pt x="1577" y="2203"/>
                      </a:cubicBezTo>
                      <a:cubicBezTo>
                        <a:pt x="1821" y="2203"/>
                        <a:pt x="2105" y="2163"/>
                        <a:pt x="2360" y="2151"/>
                      </a:cubicBezTo>
                      <a:lnTo>
                        <a:pt x="2360" y="2151"/>
                      </a:lnTo>
                      <a:cubicBezTo>
                        <a:pt x="2386" y="2167"/>
                        <a:pt x="2423" y="2175"/>
                        <a:pt x="2460" y="2175"/>
                      </a:cubicBezTo>
                      <a:cubicBezTo>
                        <a:pt x="2509" y="2175"/>
                        <a:pt x="2558" y="2161"/>
                        <a:pt x="2581" y="2134"/>
                      </a:cubicBezTo>
                      <a:lnTo>
                        <a:pt x="2581" y="2134"/>
                      </a:lnTo>
                      <a:cubicBezTo>
                        <a:pt x="2622" y="2117"/>
                        <a:pt x="2631" y="2090"/>
                        <a:pt x="2607" y="2069"/>
                      </a:cubicBezTo>
                      <a:lnTo>
                        <a:pt x="2607" y="2069"/>
                      </a:lnTo>
                      <a:cubicBezTo>
                        <a:pt x="2725" y="1792"/>
                        <a:pt x="2830" y="1513"/>
                        <a:pt x="2936" y="1183"/>
                      </a:cubicBezTo>
                      <a:cubicBezTo>
                        <a:pt x="3004" y="1020"/>
                        <a:pt x="3058" y="789"/>
                        <a:pt x="3167" y="558"/>
                      </a:cubicBezTo>
                      <a:cubicBezTo>
                        <a:pt x="3221" y="504"/>
                        <a:pt x="3221" y="395"/>
                        <a:pt x="3276" y="286"/>
                      </a:cubicBezTo>
                      <a:cubicBezTo>
                        <a:pt x="3276" y="286"/>
                        <a:pt x="3319" y="243"/>
                        <a:pt x="3336" y="198"/>
                      </a:cubicBezTo>
                      <a:close/>
                      <a:moveTo>
                        <a:pt x="5615" y="9208"/>
                      </a:moveTo>
                      <a:cubicBezTo>
                        <a:pt x="5627" y="9213"/>
                        <a:pt x="5640" y="9220"/>
                        <a:pt x="5654" y="9230"/>
                      </a:cubicBezTo>
                      <a:cubicBezTo>
                        <a:pt x="5641" y="9223"/>
                        <a:pt x="5628" y="9216"/>
                        <a:pt x="5615" y="9208"/>
                      </a:cubicBezTo>
                      <a:close/>
                      <a:moveTo>
                        <a:pt x="3344" y="1"/>
                      </a:moveTo>
                      <a:cubicBezTo>
                        <a:pt x="3004" y="1"/>
                        <a:pt x="2882" y="504"/>
                        <a:pt x="2827" y="735"/>
                      </a:cubicBezTo>
                      <a:cubicBezTo>
                        <a:pt x="2671" y="1165"/>
                        <a:pt x="2501" y="1609"/>
                        <a:pt x="2344" y="2040"/>
                      </a:cubicBezTo>
                      <a:lnTo>
                        <a:pt x="2344" y="2040"/>
                      </a:lnTo>
                      <a:cubicBezTo>
                        <a:pt x="1776" y="2048"/>
                        <a:pt x="1261" y="2098"/>
                        <a:pt x="734" y="2148"/>
                      </a:cubicBezTo>
                      <a:cubicBezTo>
                        <a:pt x="218" y="2257"/>
                        <a:pt x="557" y="2828"/>
                        <a:pt x="680" y="3222"/>
                      </a:cubicBezTo>
                      <a:cubicBezTo>
                        <a:pt x="788" y="3507"/>
                        <a:pt x="897" y="3793"/>
                        <a:pt x="1019" y="4133"/>
                      </a:cubicBezTo>
                      <a:cubicBezTo>
                        <a:pt x="1069" y="4182"/>
                        <a:pt x="1119" y="4277"/>
                        <a:pt x="1127" y="4386"/>
                      </a:cubicBezTo>
                      <a:lnTo>
                        <a:pt x="1127" y="4386"/>
                      </a:lnTo>
                      <a:cubicBezTo>
                        <a:pt x="1126" y="4384"/>
                        <a:pt x="1126" y="4382"/>
                        <a:pt x="1124" y="4382"/>
                      </a:cubicBezTo>
                      <a:cubicBezTo>
                        <a:pt x="1119" y="4382"/>
                        <a:pt x="1106" y="4409"/>
                        <a:pt x="1074" y="4472"/>
                      </a:cubicBezTo>
                      <a:cubicBezTo>
                        <a:pt x="897" y="4636"/>
                        <a:pt x="0" y="5492"/>
                        <a:pt x="163" y="5777"/>
                      </a:cubicBezTo>
                      <a:cubicBezTo>
                        <a:pt x="286" y="5940"/>
                        <a:pt x="680" y="5995"/>
                        <a:pt x="843" y="6063"/>
                      </a:cubicBezTo>
                      <a:cubicBezTo>
                        <a:pt x="1128" y="6172"/>
                        <a:pt x="1468" y="6280"/>
                        <a:pt x="1808" y="6403"/>
                      </a:cubicBezTo>
                      <a:cubicBezTo>
                        <a:pt x="1810" y="6403"/>
                        <a:pt x="1812" y="6402"/>
                        <a:pt x="1814" y="6402"/>
                      </a:cubicBezTo>
                      <a:lnTo>
                        <a:pt x="1814" y="6402"/>
                      </a:lnTo>
                      <a:cubicBezTo>
                        <a:pt x="1810" y="6414"/>
                        <a:pt x="1808" y="6431"/>
                        <a:pt x="1808" y="6457"/>
                      </a:cubicBezTo>
                      <a:lnTo>
                        <a:pt x="1808" y="6851"/>
                      </a:lnTo>
                      <a:cubicBezTo>
                        <a:pt x="1753" y="7245"/>
                        <a:pt x="1753" y="7585"/>
                        <a:pt x="1753" y="7979"/>
                      </a:cubicBezTo>
                      <a:cubicBezTo>
                        <a:pt x="1753" y="8327"/>
                        <a:pt x="1803" y="8440"/>
                        <a:pt x="1976" y="8440"/>
                      </a:cubicBezTo>
                      <a:cubicBezTo>
                        <a:pt x="2060" y="8440"/>
                        <a:pt x="2173" y="8413"/>
                        <a:pt x="2324" y="8373"/>
                      </a:cubicBezTo>
                      <a:cubicBezTo>
                        <a:pt x="2826" y="8227"/>
                        <a:pt x="3338" y="8025"/>
                        <a:pt x="3852" y="7867"/>
                      </a:cubicBezTo>
                      <a:lnTo>
                        <a:pt x="3852" y="7867"/>
                      </a:lnTo>
                      <a:cubicBezTo>
                        <a:pt x="4166" y="8141"/>
                        <a:pt x="4438" y="8457"/>
                        <a:pt x="4757" y="8713"/>
                      </a:cubicBezTo>
                      <a:cubicBezTo>
                        <a:pt x="4912" y="8881"/>
                        <a:pt x="5226" y="9343"/>
                        <a:pt x="5548" y="9343"/>
                      </a:cubicBezTo>
                      <a:cubicBezTo>
                        <a:pt x="5566" y="9343"/>
                        <a:pt x="5583" y="9341"/>
                        <a:pt x="5600" y="9338"/>
                      </a:cubicBezTo>
                      <a:cubicBezTo>
                        <a:pt x="5886" y="9338"/>
                        <a:pt x="5886" y="8713"/>
                        <a:pt x="5940" y="8496"/>
                      </a:cubicBezTo>
                      <a:cubicBezTo>
                        <a:pt x="5991" y="8127"/>
                        <a:pt x="6101" y="7746"/>
                        <a:pt x="6160" y="7375"/>
                      </a:cubicBezTo>
                      <a:lnTo>
                        <a:pt x="6160" y="7375"/>
                      </a:lnTo>
                      <a:cubicBezTo>
                        <a:pt x="6394" y="7395"/>
                        <a:pt x="6620" y="7405"/>
                        <a:pt x="6842" y="7405"/>
                      </a:cubicBezTo>
                      <a:cubicBezTo>
                        <a:pt x="7133" y="7405"/>
                        <a:pt x="7415" y="7388"/>
                        <a:pt x="7693" y="7354"/>
                      </a:cubicBezTo>
                      <a:cubicBezTo>
                        <a:pt x="7924" y="7354"/>
                        <a:pt x="8155" y="7354"/>
                        <a:pt x="8373" y="7300"/>
                      </a:cubicBezTo>
                      <a:cubicBezTo>
                        <a:pt x="8550" y="7245"/>
                        <a:pt x="8441" y="7082"/>
                        <a:pt x="8373" y="6960"/>
                      </a:cubicBezTo>
                      <a:cubicBezTo>
                        <a:pt x="8264" y="6620"/>
                        <a:pt x="8033" y="6280"/>
                        <a:pt x="7870" y="5995"/>
                      </a:cubicBezTo>
                      <a:cubicBezTo>
                        <a:pt x="7816" y="5832"/>
                        <a:pt x="7761" y="5723"/>
                        <a:pt x="7639" y="5546"/>
                      </a:cubicBezTo>
                      <a:cubicBezTo>
                        <a:pt x="7599" y="5467"/>
                        <a:pt x="7588" y="5416"/>
                        <a:pt x="7564" y="5416"/>
                      </a:cubicBezTo>
                      <a:cubicBezTo>
                        <a:pt x="7561" y="5416"/>
                        <a:pt x="7558" y="5417"/>
                        <a:pt x="7554" y="5419"/>
                      </a:cubicBezTo>
                      <a:lnTo>
                        <a:pt x="7554" y="5419"/>
                      </a:lnTo>
                      <a:cubicBezTo>
                        <a:pt x="8048" y="5030"/>
                        <a:pt x="8502" y="4629"/>
                        <a:pt x="8944" y="4241"/>
                      </a:cubicBezTo>
                      <a:cubicBezTo>
                        <a:pt x="8944" y="4187"/>
                        <a:pt x="9229" y="3956"/>
                        <a:pt x="9175" y="3847"/>
                      </a:cubicBezTo>
                      <a:cubicBezTo>
                        <a:pt x="8998" y="3738"/>
                        <a:pt x="8713" y="3684"/>
                        <a:pt x="8550" y="3616"/>
                      </a:cubicBezTo>
                      <a:cubicBezTo>
                        <a:pt x="8155" y="3507"/>
                        <a:pt x="7816" y="3399"/>
                        <a:pt x="7476" y="3276"/>
                      </a:cubicBezTo>
                      <a:cubicBezTo>
                        <a:pt x="7299" y="3222"/>
                        <a:pt x="7190" y="3168"/>
                        <a:pt x="7082" y="3168"/>
                      </a:cubicBezTo>
                      <a:cubicBezTo>
                        <a:pt x="7020" y="3140"/>
                        <a:pt x="7003" y="3140"/>
                        <a:pt x="7010" y="3140"/>
                      </a:cubicBezTo>
                      <a:cubicBezTo>
                        <a:pt x="7017" y="3140"/>
                        <a:pt x="7048" y="3140"/>
                        <a:pt x="7082" y="3113"/>
                      </a:cubicBezTo>
                      <a:cubicBezTo>
                        <a:pt x="7136" y="2434"/>
                        <a:pt x="7245" y="1808"/>
                        <a:pt x="7299" y="1129"/>
                      </a:cubicBezTo>
                      <a:cubicBezTo>
                        <a:pt x="7299" y="808"/>
                        <a:pt x="7233" y="692"/>
                        <a:pt x="7065" y="692"/>
                      </a:cubicBezTo>
                      <a:cubicBezTo>
                        <a:pt x="6970" y="692"/>
                        <a:pt x="6842" y="730"/>
                        <a:pt x="6674" y="789"/>
                      </a:cubicBezTo>
                      <a:cubicBezTo>
                        <a:pt x="6117" y="1049"/>
                        <a:pt x="5549" y="1354"/>
                        <a:pt x="4980" y="1663"/>
                      </a:cubicBezTo>
                      <a:lnTo>
                        <a:pt x="4980" y="1663"/>
                      </a:lnTo>
                      <a:cubicBezTo>
                        <a:pt x="4761" y="1354"/>
                        <a:pt x="4501" y="1049"/>
                        <a:pt x="4241" y="789"/>
                      </a:cubicBezTo>
                      <a:cubicBezTo>
                        <a:pt x="4078" y="558"/>
                        <a:pt x="3684" y="1"/>
                        <a:pt x="3344" y="1"/>
                      </a:cubicBezTo>
                      <a:close/>
                    </a:path>
                  </a:pathLst>
                </a:custGeom>
                <a:solidFill>
                  <a:srgbClr val="C61C2C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228" name="Google Shape;5662;p52"/>
              <p:cNvGrpSpPr/>
              <p:nvPr/>
            </p:nvGrpSpPr>
            <p:grpSpPr>
              <a:xfrm>
                <a:off x="7068825" y="1825950"/>
                <a:ext cx="347500" cy="332575"/>
                <a:chOff x="7125975" y="2025975"/>
                <a:chExt cx="347500" cy="332575"/>
              </a:xfrm>
            </p:grpSpPr>
            <p:sp>
              <p:nvSpPr>
                <p:cNvPr id="321" name="Google Shape;5663;p52"/>
                <p:cNvSpPr/>
                <p:nvPr/>
              </p:nvSpPr>
              <p:spPr>
                <a:xfrm>
                  <a:off x="7278050" y="2025975"/>
                  <a:ext cx="45550" cy="3325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22" h="13303" extrusionOk="0">
                      <a:moveTo>
                        <a:pt x="1658" y="1"/>
                      </a:moveTo>
                      <a:cubicBezTo>
                        <a:pt x="1594" y="1"/>
                        <a:pt x="1537" y="28"/>
                        <a:pt x="1537" y="77"/>
                      </a:cubicBezTo>
                      <a:cubicBezTo>
                        <a:pt x="1197" y="2116"/>
                        <a:pt x="857" y="4154"/>
                        <a:pt x="571" y="6139"/>
                      </a:cubicBezTo>
                      <a:cubicBezTo>
                        <a:pt x="177" y="8518"/>
                        <a:pt x="1" y="10842"/>
                        <a:pt x="1" y="13220"/>
                      </a:cubicBezTo>
                      <a:cubicBezTo>
                        <a:pt x="1" y="13275"/>
                        <a:pt x="72" y="13302"/>
                        <a:pt x="143" y="13302"/>
                      </a:cubicBezTo>
                      <a:cubicBezTo>
                        <a:pt x="215" y="13302"/>
                        <a:pt x="286" y="13275"/>
                        <a:pt x="286" y="13220"/>
                      </a:cubicBezTo>
                      <a:cubicBezTo>
                        <a:pt x="286" y="10842"/>
                        <a:pt x="463" y="8518"/>
                        <a:pt x="857" y="6193"/>
                      </a:cubicBezTo>
                      <a:cubicBezTo>
                        <a:pt x="1142" y="4154"/>
                        <a:pt x="1482" y="2116"/>
                        <a:pt x="1822" y="131"/>
                      </a:cubicBezTo>
                      <a:cubicBezTo>
                        <a:pt x="1822" y="41"/>
                        <a:pt x="1735" y="1"/>
                        <a:pt x="1658" y="1"/>
                      </a:cubicBezTo>
                      <a:close/>
                    </a:path>
                  </a:pathLst>
                </a:custGeom>
                <a:solidFill>
                  <a:srgbClr val="C61C2C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22" name="Google Shape;5664;p52"/>
                <p:cNvSpPr/>
                <p:nvPr/>
              </p:nvSpPr>
              <p:spPr>
                <a:xfrm>
                  <a:off x="7125975" y="2163425"/>
                  <a:ext cx="347500" cy="57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900" h="2286" extrusionOk="0">
                      <a:moveTo>
                        <a:pt x="235" y="1"/>
                      </a:moveTo>
                      <a:cubicBezTo>
                        <a:pt x="125" y="1"/>
                        <a:pt x="1" y="80"/>
                        <a:pt x="144" y="124"/>
                      </a:cubicBezTo>
                      <a:cubicBezTo>
                        <a:pt x="2237" y="464"/>
                        <a:pt x="4385" y="872"/>
                        <a:pt x="6491" y="1212"/>
                      </a:cubicBezTo>
                      <a:cubicBezTo>
                        <a:pt x="8014" y="1429"/>
                        <a:pt x="9550" y="1715"/>
                        <a:pt x="11072" y="1946"/>
                      </a:cubicBezTo>
                      <a:cubicBezTo>
                        <a:pt x="11928" y="2054"/>
                        <a:pt x="12771" y="2231"/>
                        <a:pt x="13627" y="2286"/>
                      </a:cubicBezTo>
                      <a:cubicBezTo>
                        <a:pt x="13790" y="2286"/>
                        <a:pt x="13899" y="2163"/>
                        <a:pt x="13682" y="2163"/>
                      </a:cubicBezTo>
                      <a:cubicBezTo>
                        <a:pt x="12880" y="2109"/>
                        <a:pt x="12037" y="1946"/>
                        <a:pt x="11181" y="1823"/>
                      </a:cubicBezTo>
                      <a:cubicBezTo>
                        <a:pt x="9658" y="1552"/>
                        <a:pt x="8122" y="1321"/>
                        <a:pt x="6600" y="1035"/>
                      </a:cubicBezTo>
                      <a:cubicBezTo>
                        <a:pt x="4507" y="695"/>
                        <a:pt x="2414" y="355"/>
                        <a:pt x="307" y="16"/>
                      </a:cubicBezTo>
                      <a:cubicBezTo>
                        <a:pt x="286" y="5"/>
                        <a:pt x="261" y="1"/>
                        <a:pt x="235" y="1"/>
                      </a:cubicBezTo>
                      <a:close/>
                    </a:path>
                  </a:pathLst>
                </a:custGeom>
                <a:solidFill>
                  <a:srgbClr val="C61C2C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23" name="Google Shape;5665;p52"/>
                <p:cNvSpPr/>
                <p:nvPr/>
              </p:nvSpPr>
              <p:spPr>
                <a:xfrm>
                  <a:off x="7153375" y="2096675"/>
                  <a:ext cx="281325" cy="19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253" h="7843" extrusionOk="0">
                      <a:moveTo>
                        <a:pt x="11020" y="1"/>
                      </a:moveTo>
                      <a:cubicBezTo>
                        <a:pt x="10986" y="1"/>
                        <a:pt x="10955" y="7"/>
                        <a:pt x="10941" y="22"/>
                      </a:cubicBezTo>
                      <a:cubicBezTo>
                        <a:pt x="9242" y="1163"/>
                        <a:pt x="7543" y="2291"/>
                        <a:pt x="5844" y="3420"/>
                      </a:cubicBezTo>
                      <a:cubicBezTo>
                        <a:pt x="4593" y="4276"/>
                        <a:pt x="3411" y="5173"/>
                        <a:pt x="2160" y="6029"/>
                      </a:cubicBezTo>
                      <a:cubicBezTo>
                        <a:pt x="1481" y="6532"/>
                        <a:pt x="638" y="7103"/>
                        <a:pt x="67" y="7728"/>
                      </a:cubicBezTo>
                      <a:cubicBezTo>
                        <a:pt x="0" y="7796"/>
                        <a:pt x="78" y="7842"/>
                        <a:pt x="177" y="7842"/>
                      </a:cubicBezTo>
                      <a:cubicBezTo>
                        <a:pt x="237" y="7842"/>
                        <a:pt x="306" y="7824"/>
                        <a:pt x="353" y="7783"/>
                      </a:cubicBezTo>
                      <a:cubicBezTo>
                        <a:pt x="910" y="7103"/>
                        <a:pt x="1766" y="6600"/>
                        <a:pt x="2446" y="6084"/>
                      </a:cubicBezTo>
                      <a:cubicBezTo>
                        <a:pt x="3696" y="5173"/>
                        <a:pt x="4933" y="4330"/>
                        <a:pt x="6184" y="3474"/>
                      </a:cubicBezTo>
                      <a:cubicBezTo>
                        <a:pt x="7828" y="2346"/>
                        <a:pt x="9473" y="1218"/>
                        <a:pt x="11172" y="144"/>
                      </a:cubicBezTo>
                      <a:cubicBezTo>
                        <a:pt x="11252" y="54"/>
                        <a:pt x="11118" y="1"/>
                        <a:pt x="11020" y="1"/>
                      </a:cubicBezTo>
                      <a:close/>
                    </a:path>
                  </a:pathLst>
                </a:custGeom>
                <a:solidFill>
                  <a:srgbClr val="C61C2C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24" name="Google Shape;5666;p52"/>
                <p:cNvSpPr/>
                <p:nvPr/>
              </p:nvSpPr>
              <p:spPr>
                <a:xfrm>
                  <a:off x="7192150" y="2051450"/>
                  <a:ext cx="208875" cy="280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355" h="11205" extrusionOk="0">
                      <a:moveTo>
                        <a:pt x="231" y="0"/>
                      </a:moveTo>
                      <a:cubicBezTo>
                        <a:pt x="132" y="0"/>
                        <a:pt x="0" y="39"/>
                        <a:pt x="39" y="77"/>
                      </a:cubicBezTo>
                      <a:cubicBezTo>
                        <a:pt x="1180" y="1776"/>
                        <a:pt x="2363" y="3421"/>
                        <a:pt x="3559" y="5066"/>
                      </a:cubicBezTo>
                      <a:cubicBezTo>
                        <a:pt x="4402" y="6370"/>
                        <a:pt x="5312" y="7607"/>
                        <a:pt x="6223" y="8803"/>
                      </a:cubicBezTo>
                      <a:cubicBezTo>
                        <a:pt x="6780" y="9592"/>
                        <a:pt x="7351" y="10448"/>
                        <a:pt x="8031" y="11182"/>
                      </a:cubicBezTo>
                      <a:cubicBezTo>
                        <a:pt x="8047" y="11198"/>
                        <a:pt x="8082" y="11205"/>
                        <a:pt x="8124" y="11205"/>
                      </a:cubicBezTo>
                      <a:cubicBezTo>
                        <a:pt x="8223" y="11205"/>
                        <a:pt x="8355" y="11166"/>
                        <a:pt x="8316" y="11128"/>
                      </a:cubicBezTo>
                      <a:cubicBezTo>
                        <a:pt x="7637" y="10380"/>
                        <a:pt x="7120" y="9592"/>
                        <a:pt x="6563" y="8858"/>
                      </a:cubicBezTo>
                      <a:cubicBezTo>
                        <a:pt x="5652" y="7607"/>
                        <a:pt x="4741" y="6370"/>
                        <a:pt x="3899" y="5120"/>
                      </a:cubicBezTo>
                      <a:cubicBezTo>
                        <a:pt x="2648" y="3421"/>
                        <a:pt x="1520" y="1722"/>
                        <a:pt x="324" y="23"/>
                      </a:cubicBezTo>
                      <a:cubicBezTo>
                        <a:pt x="308" y="7"/>
                        <a:pt x="272" y="0"/>
                        <a:pt x="231" y="0"/>
                      </a:cubicBezTo>
                      <a:close/>
                    </a:path>
                  </a:pathLst>
                </a:custGeom>
                <a:solidFill>
                  <a:srgbClr val="C61C2C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25" name="Google Shape;5667;p52"/>
                <p:cNvSpPr/>
                <p:nvPr/>
              </p:nvSpPr>
              <p:spPr>
                <a:xfrm>
                  <a:off x="7281475" y="2038575"/>
                  <a:ext cx="70950" cy="386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838" h="1544" extrusionOk="0">
                      <a:moveTo>
                        <a:pt x="245" y="0"/>
                      </a:moveTo>
                      <a:cubicBezTo>
                        <a:pt x="145" y="0"/>
                        <a:pt x="0" y="53"/>
                        <a:pt x="40" y="144"/>
                      </a:cubicBezTo>
                      <a:cubicBezTo>
                        <a:pt x="203" y="307"/>
                        <a:pt x="380" y="538"/>
                        <a:pt x="543" y="769"/>
                      </a:cubicBezTo>
                      <a:cubicBezTo>
                        <a:pt x="720" y="986"/>
                        <a:pt x="1005" y="1217"/>
                        <a:pt x="1114" y="1503"/>
                      </a:cubicBezTo>
                      <a:cubicBezTo>
                        <a:pt x="1114" y="1530"/>
                        <a:pt x="1141" y="1544"/>
                        <a:pt x="1177" y="1544"/>
                      </a:cubicBezTo>
                      <a:cubicBezTo>
                        <a:pt x="1213" y="1544"/>
                        <a:pt x="1257" y="1530"/>
                        <a:pt x="1291" y="1503"/>
                      </a:cubicBezTo>
                      <a:cubicBezTo>
                        <a:pt x="1508" y="1503"/>
                        <a:pt x="1739" y="1217"/>
                        <a:pt x="1902" y="1109"/>
                      </a:cubicBezTo>
                      <a:cubicBezTo>
                        <a:pt x="2188" y="932"/>
                        <a:pt x="2473" y="701"/>
                        <a:pt x="2759" y="538"/>
                      </a:cubicBezTo>
                      <a:cubicBezTo>
                        <a:pt x="2837" y="459"/>
                        <a:pt x="2745" y="402"/>
                        <a:pt x="2642" y="402"/>
                      </a:cubicBezTo>
                      <a:cubicBezTo>
                        <a:pt x="2603" y="402"/>
                        <a:pt x="2562" y="410"/>
                        <a:pt x="2528" y="429"/>
                      </a:cubicBezTo>
                      <a:cubicBezTo>
                        <a:pt x="2365" y="538"/>
                        <a:pt x="2134" y="701"/>
                        <a:pt x="1970" y="823"/>
                      </a:cubicBezTo>
                      <a:cubicBezTo>
                        <a:pt x="1792" y="949"/>
                        <a:pt x="1516" y="1181"/>
                        <a:pt x="1318" y="1305"/>
                      </a:cubicBezTo>
                      <a:lnTo>
                        <a:pt x="1318" y="1305"/>
                      </a:lnTo>
                      <a:cubicBezTo>
                        <a:pt x="1227" y="1111"/>
                        <a:pt x="991" y="913"/>
                        <a:pt x="883" y="769"/>
                      </a:cubicBezTo>
                      <a:cubicBezTo>
                        <a:pt x="720" y="538"/>
                        <a:pt x="489" y="252"/>
                        <a:pt x="326" y="21"/>
                      </a:cubicBezTo>
                      <a:cubicBezTo>
                        <a:pt x="311" y="7"/>
                        <a:pt x="281" y="0"/>
                        <a:pt x="245" y="0"/>
                      </a:cubicBezTo>
                      <a:close/>
                    </a:path>
                  </a:pathLst>
                </a:custGeom>
                <a:solidFill>
                  <a:srgbClr val="C61C2C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26" name="Google Shape;5668;p52"/>
                <p:cNvSpPr/>
                <p:nvPr/>
              </p:nvSpPr>
              <p:spPr>
                <a:xfrm>
                  <a:off x="7377275" y="2089475"/>
                  <a:ext cx="67975" cy="617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719" h="2471" extrusionOk="0">
                      <a:moveTo>
                        <a:pt x="524" y="0"/>
                      </a:moveTo>
                      <a:cubicBezTo>
                        <a:pt x="453" y="0"/>
                        <a:pt x="368" y="31"/>
                        <a:pt x="340" y="92"/>
                      </a:cubicBezTo>
                      <a:cubicBezTo>
                        <a:pt x="286" y="486"/>
                        <a:pt x="232" y="880"/>
                        <a:pt x="177" y="1220"/>
                      </a:cubicBezTo>
                      <a:cubicBezTo>
                        <a:pt x="177" y="1451"/>
                        <a:pt x="1" y="1669"/>
                        <a:pt x="232" y="1723"/>
                      </a:cubicBezTo>
                      <a:cubicBezTo>
                        <a:pt x="966" y="2009"/>
                        <a:pt x="1700" y="2240"/>
                        <a:pt x="2379" y="2471"/>
                      </a:cubicBezTo>
                      <a:cubicBezTo>
                        <a:pt x="2556" y="2471"/>
                        <a:pt x="2719" y="2348"/>
                        <a:pt x="2556" y="2294"/>
                      </a:cubicBezTo>
                      <a:cubicBezTo>
                        <a:pt x="1876" y="2063"/>
                        <a:pt x="1197" y="1846"/>
                        <a:pt x="571" y="1614"/>
                      </a:cubicBezTo>
                      <a:lnTo>
                        <a:pt x="395" y="1614"/>
                      </a:lnTo>
                      <a:cubicBezTo>
                        <a:pt x="449" y="1506"/>
                        <a:pt x="449" y="1329"/>
                        <a:pt x="517" y="1166"/>
                      </a:cubicBezTo>
                      <a:cubicBezTo>
                        <a:pt x="571" y="826"/>
                        <a:pt x="571" y="486"/>
                        <a:pt x="626" y="92"/>
                      </a:cubicBezTo>
                      <a:cubicBezTo>
                        <a:pt x="653" y="31"/>
                        <a:pt x="595" y="0"/>
                        <a:pt x="524" y="0"/>
                      </a:cubicBezTo>
                      <a:close/>
                    </a:path>
                  </a:pathLst>
                </a:custGeom>
                <a:solidFill>
                  <a:srgbClr val="C61C2C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27" name="Google Shape;5669;p52"/>
                <p:cNvSpPr/>
                <p:nvPr/>
              </p:nvSpPr>
              <p:spPr>
                <a:xfrm>
                  <a:off x="7401400" y="2187325"/>
                  <a:ext cx="37625" cy="606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05" h="2426" extrusionOk="0">
                      <a:moveTo>
                        <a:pt x="1344" y="1"/>
                      </a:moveTo>
                      <a:cubicBezTo>
                        <a:pt x="1305" y="1"/>
                        <a:pt x="1269" y="7"/>
                        <a:pt x="1251" y="25"/>
                      </a:cubicBezTo>
                      <a:cubicBezTo>
                        <a:pt x="911" y="188"/>
                        <a:pt x="164" y="528"/>
                        <a:pt x="55" y="935"/>
                      </a:cubicBezTo>
                      <a:cubicBezTo>
                        <a:pt x="1" y="1044"/>
                        <a:pt x="395" y="1547"/>
                        <a:pt x="449" y="1724"/>
                      </a:cubicBezTo>
                      <a:cubicBezTo>
                        <a:pt x="571" y="1955"/>
                        <a:pt x="735" y="2172"/>
                        <a:pt x="843" y="2403"/>
                      </a:cubicBezTo>
                      <a:cubicBezTo>
                        <a:pt x="863" y="2419"/>
                        <a:pt x="896" y="2426"/>
                        <a:pt x="932" y="2426"/>
                      </a:cubicBezTo>
                      <a:cubicBezTo>
                        <a:pt x="1020" y="2426"/>
                        <a:pt x="1129" y="2387"/>
                        <a:pt x="1129" y="2349"/>
                      </a:cubicBezTo>
                      <a:cubicBezTo>
                        <a:pt x="843" y="1887"/>
                        <a:pt x="626" y="1438"/>
                        <a:pt x="340" y="935"/>
                      </a:cubicBezTo>
                      <a:cubicBezTo>
                        <a:pt x="232" y="704"/>
                        <a:pt x="1305" y="133"/>
                        <a:pt x="1469" y="25"/>
                      </a:cubicBezTo>
                      <a:cubicBezTo>
                        <a:pt x="1505" y="25"/>
                        <a:pt x="1420" y="1"/>
                        <a:pt x="1344" y="1"/>
                      </a:cubicBezTo>
                      <a:close/>
                    </a:path>
                  </a:pathLst>
                </a:custGeom>
                <a:solidFill>
                  <a:srgbClr val="C61C2C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28" name="Google Shape;5670;p52"/>
                <p:cNvSpPr/>
                <p:nvPr/>
              </p:nvSpPr>
              <p:spPr>
                <a:xfrm>
                  <a:off x="7341925" y="2274250"/>
                  <a:ext cx="55075" cy="557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03" h="2228" extrusionOk="0">
                      <a:moveTo>
                        <a:pt x="1985" y="0"/>
                      </a:moveTo>
                      <a:cubicBezTo>
                        <a:pt x="1863" y="0"/>
                        <a:pt x="395" y="55"/>
                        <a:pt x="450" y="231"/>
                      </a:cubicBezTo>
                      <a:cubicBezTo>
                        <a:pt x="572" y="517"/>
                        <a:pt x="286" y="1020"/>
                        <a:pt x="232" y="1305"/>
                      </a:cubicBezTo>
                      <a:cubicBezTo>
                        <a:pt x="164" y="1590"/>
                        <a:pt x="55" y="1876"/>
                        <a:pt x="1" y="2216"/>
                      </a:cubicBezTo>
                      <a:cubicBezTo>
                        <a:pt x="1" y="2216"/>
                        <a:pt x="64" y="2228"/>
                        <a:pt x="131" y="2228"/>
                      </a:cubicBezTo>
                      <a:cubicBezTo>
                        <a:pt x="206" y="2228"/>
                        <a:pt x="286" y="2212"/>
                        <a:pt x="286" y="2148"/>
                      </a:cubicBezTo>
                      <a:cubicBezTo>
                        <a:pt x="450" y="1590"/>
                        <a:pt x="572" y="1020"/>
                        <a:pt x="735" y="449"/>
                      </a:cubicBezTo>
                      <a:lnTo>
                        <a:pt x="735" y="177"/>
                      </a:lnTo>
                      <a:cubicBezTo>
                        <a:pt x="735" y="177"/>
                        <a:pt x="1075" y="177"/>
                        <a:pt x="1129" y="109"/>
                      </a:cubicBezTo>
                      <a:cubicBezTo>
                        <a:pt x="1415" y="109"/>
                        <a:pt x="1700" y="109"/>
                        <a:pt x="2040" y="55"/>
                      </a:cubicBezTo>
                      <a:cubicBezTo>
                        <a:pt x="2203" y="55"/>
                        <a:pt x="2149" y="0"/>
                        <a:pt x="1985" y="0"/>
                      </a:cubicBezTo>
                      <a:close/>
                    </a:path>
                  </a:pathLst>
                </a:custGeom>
                <a:solidFill>
                  <a:srgbClr val="C61C2C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29" name="Google Shape;5671;p52"/>
                <p:cNvSpPr/>
                <p:nvPr/>
              </p:nvSpPr>
              <p:spPr>
                <a:xfrm>
                  <a:off x="7239200" y="2291575"/>
                  <a:ext cx="80850" cy="395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234" h="1582" extrusionOk="0">
                      <a:moveTo>
                        <a:pt x="1842" y="0"/>
                      </a:moveTo>
                      <a:cubicBezTo>
                        <a:pt x="1799" y="0"/>
                        <a:pt x="1759" y="14"/>
                        <a:pt x="1731" y="41"/>
                      </a:cubicBezTo>
                      <a:cubicBezTo>
                        <a:pt x="1160" y="327"/>
                        <a:pt x="603" y="666"/>
                        <a:pt x="87" y="1006"/>
                      </a:cubicBezTo>
                      <a:cubicBezTo>
                        <a:pt x="1" y="1049"/>
                        <a:pt x="119" y="1135"/>
                        <a:pt x="233" y="1135"/>
                      </a:cubicBezTo>
                      <a:cubicBezTo>
                        <a:pt x="263" y="1135"/>
                        <a:pt x="292" y="1129"/>
                        <a:pt x="318" y="1115"/>
                      </a:cubicBezTo>
                      <a:cubicBezTo>
                        <a:pt x="765" y="764"/>
                        <a:pt x="1266" y="500"/>
                        <a:pt x="1773" y="206"/>
                      </a:cubicBezTo>
                      <a:lnTo>
                        <a:pt x="1773" y="206"/>
                      </a:lnTo>
                      <a:cubicBezTo>
                        <a:pt x="2182" y="677"/>
                        <a:pt x="2548" y="1094"/>
                        <a:pt x="2914" y="1523"/>
                      </a:cubicBezTo>
                      <a:cubicBezTo>
                        <a:pt x="2939" y="1563"/>
                        <a:pt x="2993" y="1581"/>
                        <a:pt x="3048" y="1581"/>
                      </a:cubicBezTo>
                      <a:cubicBezTo>
                        <a:pt x="3140" y="1581"/>
                        <a:pt x="3233" y="1531"/>
                        <a:pt x="3199" y="1455"/>
                      </a:cubicBezTo>
                      <a:cubicBezTo>
                        <a:pt x="2805" y="1006"/>
                        <a:pt x="2357" y="503"/>
                        <a:pt x="1962" y="41"/>
                      </a:cubicBezTo>
                      <a:cubicBezTo>
                        <a:pt x="1928" y="14"/>
                        <a:pt x="1884" y="0"/>
                        <a:pt x="1842" y="0"/>
                      </a:cubicBezTo>
                      <a:close/>
                    </a:path>
                  </a:pathLst>
                </a:custGeom>
                <a:solidFill>
                  <a:srgbClr val="C61C2C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30" name="Google Shape;5672;p52"/>
                <p:cNvSpPr/>
                <p:nvPr/>
              </p:nvSpPr>
              <p:spPr>
                <a:xfrm>
                  <a:off x="7152900" y="2231500"/>
                  <a:ext cx="53150" cy="687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26" h="2751" extrusionOk="0">
                      <a:moveTo>
                        <a:pt x="1807" y="899"/>
                      </a:moveTo>
                      <a:cubicBezTo>
                        <a:pt x="1812" y="899"/>
                        <a:pt x="1824" y="906"/>
                        <a:pt x="1840" y="922"/>
                      </a:cubicBezTo>
                      <a:lnTo>
                        <a:pt x="1840" y="943"/>
                      </a:lnTo>
                      <a:lnTo>
                        <a:pt x="1840" y="943"/>
                      </a:lnTo>
                      <a:cubicBezTo>
                        <a:pt x="1807" y="918"/>
                        <a:pt x="1798" y="899"/>
                        <a:pt x="1807" y="899"/>
                      </a:cubicBezTo>
                      <a:close/>
                      <a:moveTo>
                        <a:pt x="1887" y="972"/>
                      </a:moveTo>
                      <a:cubicBezTo>
                        <a:pt x="1889" y="974"/>
                        <a:pt x="1892" y="975"/>
                        <a:pt x="1894" y="976"/>
                      </a:cubicBezTo>
                      <a:cubicBezTo>
                        <a:pt x="1892" y="975"/>
                        <a:pt x="1889" y="974"/>
                        <a:pt x="1887" y="972"/>
                      </a:cubicBezTo>
                      <a:close/>
                      <a:moveTo>
                        <a:pt x="245" y="0"/>
                      </a:moveTo>
                      <a:cubicBezTo>
                        <a:pt x="102" y="0"/>
                        <a:pt x="0" y="129"/>
                        <a:pt x="141" y="188"/>
                      </a:cubicBezTo>
                      <a:cubicBezTo>
                        <a:pt x="693" y="451"/>
                        <a:pt x="1296" y="676"/>
                        <a:pt x="1840" y="949"/>
                      </a:cubicBezTo>
                      <a:lnTo>
                        <a:pt x="1840" y="949"/>
                      </a:lnTo>
                      <a:lnTo>
                        <a:pt x="1840" y="1085"/>
                      </a:lnTo>
                      <a:lnTo>
                        <a:pt x="1840" y="1710"/>
                      </a:lnTo>
                      <a:lnTo>
                        <a:pt x="1840" y="2675"/>
                      </a:lnTo>
                      <a:cubicBezTo>
                        <a:pt x="1840" y="2724"/>
                        <a:pt x="1897" y="2751"/>
                        <a:pt x="1961" y="2751"/>
                      </a:cubicBezTo>
                      <a:cubicBezTo>
                        <a:pt x="2039" y="2751"/>
                        <a:pt x="2125" y="2711"/>
                        <a:pt x="2125" y="2621"/>
                      </a:cubicBezTo>
                      <a:lnTo>
                        <a:pt x="2125" y="867"/>
                      </a:lnTo>
                      <a:cubicBezTo>
                        <a:pt x="2125" y="799"/>
                        <a:pt x="2071" y="799"/>
                        <a:pt x="2016" y="745"/>
                      </a:cubicBezTo>
                      <a:cubicBezTo>
                        <a:pt x="1445" y="528"/>
                        <a:pt x="875" y="242"/>
                        <a:pt x="317" y="11"/>
                      </a:cubicBezTo>
                      <a:cubicBezTo>
                        <a:pt x="293" y="4"/>
                        <a:pt x="268" y="0"/>
                        <a:pt x="245" y="0"/>
                      </a:cubicBezTo>
                      <a:close/>
                    </a:path>
                  </a:pathLst>
                </a:custGeom>
                <a:solidFill>
                  <a:srgbClr val="C61C2C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31" name="Google Shape;5673;p52"/>
                <p:cNvSpPr/>
                <p:nvPr/>
              </p:nvSpPr>
              <p:spPr>
                <a:xfrm>
                  <a:off x="7148850" y="2132600"/>
                  <a:ext cx="31700" cy="723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68" h="2895" extrusionOk="0">
                      <a:moveTo>
                        <a:pt x="627" y="0"/>
                      </a:moveTo>
                      <a:cubicBezTo>
                        <a:pt x="535" y="0"/>
                        <a:pt x="436" y="63"/>
                        <a:pt x="479" y="175"/>
                      </a:cubicBezTo>
                      <a:cubicBezTo>
                        <a:pt x="638" y="611"/>
                        <a:pt x="810" y="1112"/>
                        <a:pt x="919" y="1552"/>
                      </a:cubicBezTo>
                      <a:lnTo>
                        <a:pt x="919" y="1552"/>
                      </a:lnTo>
                      <a:cubicBezTo>
                        <a:pt x="901" y="1553"/>
                        <a:pt x="860" y="1656"/>
                        <a:pt x="819" y="1697"/>
                      </a:cubicBezTo>
                      <a:cubicBezTo>
                        <a:pt x="697" y="1874"/>
                        <a:pt x="588" y="1983"/>
                        <a:pt x="534" y="2159"/>
                      </a:cubicBezTo>
                      <a:cubicBezTo>
                        <a:pt x="357" y="2322"/>
                        <a:pt x="194" y="2554"/>
                        <a:pt x="72" y="2717"/>
                      </a:cubicBezTo>
                      <a:cubicBezTo>
                        <a:pt x="1" y="2832"/>
                        <a:pt x="97" y="2895"/>
                        <a:pt x="188" y="2895"/>
                      </a:cubicBezTo>
                      <a:cubicBezTo>
                        <a:pt x="237" y="2895"/>
                        <a:pt x="284" y="2877"/>
                        <a:pt x="303" y="2839"/>
                      </a:cubicBezTo>
                      <a:cubicBezTo>
                        <a:pt x="479" y="2608"/>
                        <a:pt x="642" y="2445"/>
                        <a:pt x="751" y="2214"/>
                      </a:cubicBezTo>
                      <a:cubicBezTo>
                        <a:pt x="873" y="2037"/>
                        <a:pt x="1159" y="1820"/>
                        <a:pt x="1213" y="1588"/>
                      </a:cubicBezTo>
                      <a:cubicBezTo>
                        <a:pt x="1268" y="1425"/>
                        <a:pt x="1037" y="1018"/>
                        <a:pt x="1037" y="909"/>
                      </a:cubicBezTo>
                      <a:cubicBezTo>
                        <a:pt x="928" y="623"/>
                        <a:pt x="873" y="338"/>
                        <a:pt x="751" y="66"/>
                      </a:cubicBezTo>
                      <a:cubicBezTo>
                        <a:pt x="731" y="21"/>
                        <a:pt x="680" y="0"/>
                        <a:pt x="627" y="0"/>
                      </a:cubicBezTo>
                      <a:close/>
                    </a:path>
                  </a:pathLst>
                </a:custGeom>
                <a:solidFill>
                  <a:srgbClr val="C61C2C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32" name="Google Shape;5674;p52"/>
                <p:cNvSpPr/>
                <p:nvPr/>
              </p:nvSpPr>
              <p:spPr>
                <a:xfrm>
                  <a:off x="7177800" y="2048025"/>
                  <a:ext cx="65625" cy="45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25" h="1805" extrusionOk="0">
                      <a:moveTo>
                        <a:pt x="2500" y="0"/>
                      </a:moveTo>
                      <a:cubicBezTo>
                        <a:pt x="2431" y="0"/>
                        <a:pt x="2346" y="17"/>
                        <a:pt x="2312" y="51"/>
                      </a:cubicBezTo>
                      <a:cubicBezTo>
                        <a:pt x="2094" y="608"/>
                        <a:pt x="1809" y="1179"/>
                        <a:pt x="1523" y="1682"/>
                      </a:cubicBezTo>
                      <a:lnTo>
                        <a:pt x="1754" y="1682"/>
                      </a:lnTo>
                      <a:cubicBezTo>
                        <a:pt x="1238" y="1682"/>
                        <a:pt x="789" y="1682"/>
                        <a:pt x="273" y="1750"/>
                      </a:cubicBezTo>
                      <a:cubicBezTo>
                        <a:pt x="164" y="1750"/>
                        <a:pt x="1" y="1804"/>
                        <a:pt x="218" y="1804"/>
                      </a:cubicBezTo>
                      <a:cubicBezTo>
                        <a:pt x="681" y="1804"/>
                        <a:pt x="1183" y="1750"/>
                        <a:pt x="1632" y="1750"/>
                      </a:cubicBezTo>
                      <a:cubicBezTo>
                        <a:pt x="1700" y="1750"/>
                        <a:pt x="1809" y="1750"/>
                        <a:pt x="1809" y="1682"/>
                      </a:cubicBezTo>
                      <a:cubicBezTo>
                        <a:pt x="2094" y="1179"/>
                        <a:pt x="2380" y="608"/>
                        <a:pt x="2597" y="51"/>
                      </a:cubicBezTo>
                      <a:cubicBezTo>
                        <a:pt x="2624" y="17"/>
                        <a:pt x="2570" y="0"/>
                        <a:pt x="2500" y="0"/>
                      </a:cubicBezTo>
                      <a:close/>
                    </a:path>
                  </a:pathLst>
                </a:custGeom>
                <a:solidFill>
                  <a:srgbClr val="C61C2C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33" name="Google Shape;5675;p52"/>
                <p:cNvSpPr/>
                <p:nvPr/>
              </p:nvSpPr>
              <p:spPr>
                <a:xfrm>
                  <a:off x="7186300" y="2069000"/>
                  <a:ext cx="230750" cy="2336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230" h="9345" extrusionOk="0">
                      <a:moveTo>
                        <a:pt x="2037" y="8308"/>
                      </a:moveTo>
                      <a:cubicBezTo>
                        <a:pt x="2039" y="8311"/>
                        <a:pt x="2040" y="8314"/>
                        <a:pt x="2040" y="8319"/>
                      </a:cubicBezTo>
                      <a:cubicBezTo>
                        <a:pt x="2039" y="8315"/>
                        <a:pt x="2038" y="8311"/>
                        <a:pt x="2037" y="8308"/>
                      </a:cubicBezTo>
                      <a:close/>
                      <a:moveTo>
                        <a:pt x="3328" y="192"/>
                      </a:moveTo>
                      <a:lnTo>
                        <a:pt x="3328" y="192"/>
                      </a:lnTo>
                      <a:cubicBezTo>
                        <a:pt x="3645" y="385"/>
                        <a:pt x="3916" y="803"/>
                        <a:pt x="4187" y="1074"/>
                      </a:cubicBezTo>
                      <a:cubicBezTo>
                        <a:pt x="4350" y="1305"/>
                        <a:pt x="4581" y="1523"/>
                        <a:pt x="4812" y="1808"/>
                      </a:cubicBezTo>
                      <a:cubicBezTo>
                        <a:pt x="4812" y="1835"/>
                        <a:pt x="4853" y="1849"/>
                        <a:pt x="4901" y="1849"/>
                      </a:cubicBezTo>
                      <a:cubicBezTo>
                        <a:pt x="4948" y="1849"/>
                        <a:pt x="5003" y="1835"/>
                        <a:pt x="5030" y="1808"/>
                      </a:cubicBezTo>
                      <a:lnTo>
                        <a:pt x="6049" y="1305"/>
                      </a:lnTo>
                      <a:cubicBezTo>
                        <a:pt x="6280" y="1183"/>
                        <a:pt x="6511" y="1074"/>
                        <a:pt x="6729" y="965"/>
                      </a:cubicBezTo>
                      <a:cubicBezTo>
                        <a:pt x="6797" y="911"/>
                        <a:pt x="6906" y="911"/>
                        <a:pt x="6960" y="843"/>
                      </a:cubicBezTo>
                      <a:cubicBezTo>
                        <a:pt x="6965" y="842"/>
                        <a:pt x="6969" y="840"/>
                        <a:pt x="6973" y="839"/>
                      </a:cubicBezTo>
                      <a:lnTo>
                        <a:pt x="6973" y="839"/>
                      </a:lnTo>
                      <a:cubicBezTo>
                        <a:pt x="6965" y="857"/>
                        <a:pt x="6960" y="881"/>
                        <a:pt x="6960" y="911"/>
                      </a:cubicBezTo>
                      <a:cubicBezTo>
                        <a:pt x="7069" y="1305"/>
                        <a:pt x="6960" y="1808"/>
                        <a:pt x="6906" y="2202"/>
                      </a:cubicBezTo>
                      <a:cubicBezTo>
                        <a:pt x="6851" y="2542"/>
                        <a:pt x="6797" y="2882"/>
                        <a:pt x="6729" y="3167"/>
                      </a:cubicBezTo>
                      <a:cubicBezTo>
                        <a:pt x="6729" y="3222"/>
                        <a:pt x="6797" y="3222"/>
                        <a:pt x="6797" y="3222"/>
                      </a:cubicBezTo>
                      <a:cubicBezTo>
                        <a:pt x="7014" y="3290"/>
                        <a:pt x="8890" y="3847"/>
                        <a:pt x="8890" y="3901"/>
                      </a:cubicBezTo>
                      <a:cubicBezTo>
                        <a:pt x="8836" y="4187"/>
                        <a:pt x="8319" y="4527"/>
                        <a:pt x="8088" y="4703"/>
                      </a:cubicBezTo>
                      <a:cubicBezTo>
                        <a:pt x="7816" y="4921"/>
                        <a:pt x="7585" y="5152"/>
                        <a:pt x="7300" y="5383"/>
                      </a:cubicBezTo>
                      <a:cubicBezTo>
                        <a:pt x="7300" y="5383"/>
                        <a:pt x="7245" y="5437"/>
                        <a:pt x="7300" y="5437"/>
                      </a:cubicBezTo>
                      <a:cubicBezTo>
                        <a:pt x="7408" y="5723"/>
                        <a:pt x="7585" y="5940"/>
                        <a:pt x="7694" y="6226"/>
                      </a:cubicBezTo>
                      <a:cubicBezTo>
                        <a:pt x="7816" y="6457"/>
                        <a:pt x="7925" y="6620"/>
                        <a:pt x="8034" y="6851"/>
                      </a:cubicBezTo>
                      <a:cubicBezTo>
                        <a:pt x="8034" y="6905"/>
                        <a:pt x="8265" y="7191"/>
                        <a:pt x="8088" y="7191"/>
                      </a:cubicBezTo>
                      <a:cubicBezTo>
                        <a:pt x="7748" y="7245"/>
                        <a:pt x="7408" y="7259"/>
                        <a:pt x="7069" y="7259"/>
                      </a:cubicBezTo>
                      <a:cubicBezTo>
                        <a:pt x="6729" y="7259"/>
                        <a:pt x="6389" y="7245"/>
                        <a:pt x="6049" y="7245"/>
                      </a:cubicBezTo>
                      <a:cubicBezTo>
                        <a:pt x="5995" y="7245"/>
                        <a:pt x="5886" y="7245"/>
                        <a:pt x="5832" y="7299"/>
                      </a:cubicBezTo>
                      <a:cubicBezTo>
                        <a:pt x="5832" y="7585"/>
                        <a:pt x="5777" y="7925"/>
                        <a:pt x="5709" y="8210"/>
                      </a:cubicBezTo>
                      <a:cubicBezTo>
                        <a:pt x="5655" y="8441"/>
                        <a:pt x="5655" y="8604"/>
                        <a:pt x="5601" y="8835"/>
                      </a:cubicBezTo>
                      <a:cubicBezTo>
                        <a:pt x="5601" y="8944"/>
                        <a:pt x="5546" y="8998"/>
                        <a:pt x="5546" y="9121"/>
                      </a:cubicBezTo>
                      <a:cubicBezTo>
                        <a:pt x="5542" y="9136"/>
                        <a:pt x="5539" y="9150"/>
                        <a:pt x="5536" y="9161"/>
                      </a:cubicBezTo>
                      <a:lnTo>
                        <a:pt x="5536" y="9161"/>
                      </a:lnTo>
                      <a:cubicBezTo>
                        <a:pt x="5247" y="8971"/>
                        <a:pt x="4997" y="8626"/>
                        <a:pt x="4758" y="8387"/>
                      </a:cubicBezTo>
                      <a:cubicBezTo>
                        <a:pt x="4527" y="8156"/>
                        <a:pt x="4296" y="7979"/>
                        <a:pt x="4078" y="7762"/>
                      </a:cubicBezTo>
                      <a:cubicBezTo>
                        <a:pt x="4010" y="7707"/>
                        <a:pt x="3956" y="7707"/>
                        <a:pt x="3847" y="7707"/>
                      </a:cubicBezTo>
                      <a:cubicBezTo>
                        <a:pt x="3562" y="7816"/>
                        <a:pt x="3276" y="7925"/>
                        <a:pt x="3059" y="7979"/>
                      </a:cubicBezTo>
                      <a:cubicBezTo>
                        <a:pt x="2828" y="8047"/>
                        <a:pt x="2597" y="8101"/>
                        <a:pt x="2379" y="8156"/>
                      </a:cubicBezTo>
                      <a:cubicBezTo>
                        <a:pt x="2311" y="8210"/>
                        <a:pt x="2203" y="8210"/>
                        <a:pt x="2094" y="8265"/>
                      </a:cubicBezTo>
                      <a:cubicBezTo>
                        <a:pt x="2067" y="8273"/>
                        <a:pt x="2047" y="8279"/>
                        <a:pt x="2033" y="8283"/>
                      </a:cubicBezTo>
                      <a:lnTo>
                        <a:pt x="2033" y="8283"/>
                      </a:lnTo>
                      <a:cubicBezTo>
                        <a:pt x="1922" y="7678"/>
                        <a:pt x="2041" y="6948"/>
                        <a:pt x="2094" y="6348"/>
                      </a:cubicBezTo>
                      <a:lnTo>
                        <a:pt x="2040" y="6280"/>
                      </a:lnTo>
                      <a:cubicBezTo>
                        <a:pt x="1808" y="6226"/>
                        <a:pt x="1577" y="6117"/>
                        <a:pt x="1292" y="6063"/>
                      </a:cubicBezTo>
                      <a:cubicBezTo>
                        <a:pt x="1183" y="6008"/>
                        <a:pt x="504" y="5831"/>
                        <a:pt x="449" y="5723"/>
                      </a:cubicBezTo>
                      <a:cubicBezTo>
                        <a:pt x="341" y="5492"/>
                        <a:pt x="843" y="5043"/>
                        <a:pt x="952" y="4921"/>
                      </a:cubicBezTo>
                      <a:cubicBezTo>
                        <a:pt x="1129" y="4758"/>
                        <a:pt x="1238" y="4581"/>
                        <a:pt x="1414" y="4418"/>
                      </a:cubicBezTo>
                      <a:lnTo>
                        <a:pt x="1414" y="4364"/>
                      </a:lnTo>
                      <a:cubicBezTo>
                        <a:pt x="1183" y="3738"/>
                        <a:pt x="898" y="3059"/>
                        <a:pt x="735" y="2433"/>
                      </a:cubicBezTo>
                      <a:cubicBezTo>
                        <a:pt x="735" y="2270"/>
                        <a:pt x="789" y="2325"/>
                        <a:pt x="952" y="2270"/>
                      </a:cubicBezTo>
                      <a:cubicBezTo>
                        <a:pt x="1183" y="2270"/>
                        <a:pt x="1360" y="2270"/>
                        <a:pt x="1577" y="2202"/>
                      </a:cubicBezTo>
                      <a:cubicBezTo>
                        <a:pt x="1828" y="2202"/>
                        <a:pt x="2122" y="2202"/>
                        <a:pt x="2383" y="2165"/>
                      </a:cubicBezTo>
                      <a:lnTo>
                        <a:pt x="2383" y="2165"/>
                      </a:lnTo>
                      <a:cubicBezTo>
                        <a:pt x="2405" y="2172"/>
                        <a:pt x="2429" y="2175"/>
                        <a:pt x="2454" y="2175"/>
                      </a:cubicBezTo>
                      <a:cubicBezTo>
                        <a:pt x="2508" y="2175"/>
                        <a:pt x="2563" y="2159"/>
                        <a:pt x="2586" y="2128"/>
                      </a:cubicBezTo>
                      <a:lnTo>
                        <a:pt x="2586" y="2128"/>
                      </a:lnTo>
                      <a:cubicBezTo>
                        <a:pt x="2610" y="2113"/>
                        <a:pt x="2617" y="2093"/>
                        <a:pt x="2604" y="2076"/>
                      </a:cubicBezTo>
                      <a:lnTo>
                        <a:pt x="2604" y="2076"/>
                      </a:lnTo>
                      <a:cubicBezTo>
                        <a:pt x="2724" y="1796"/>
                        <a:pt x="2830" y="1516"/>
                        <a:pt x="2937" y="1183"/>
                      </a:cubicBezTo>
                      <a:cubicBezTo>
                        <a:pt x="2991" y="1020"/>
                        <a:pt x="3059" y="789"/>
                        <a:pt x="3168" y="571"/>
                      </a:cubicBezTo>
                      <a:cubicBezTo>
                        <a:pt x="3222" y="503"/>
                        <a:pt x="3222" y="395"/>
                        <a:pt x="3276" y="286"/>
                      </a:cubicBezTo>
                      <a:cubicBezTo>
                        <a:pt x="3276" y="286"/>
                        <a:pt x="3316" y="246"/>
                        <a:pt x="3328" y="192"/>
                      </a:cubicBezTo>
                      <a:close/>
                      <a:moveTo>
                        <a:pt x="5606" y="9204"/>
                      </a:moveTo>
                      <a:cubicBezTo>
                        <a:pt x="5620" y="9209"/>
                        <a:pt x="5637" y="9217"/>
                        <a:pt x="5655" y="9230"/>
                      </a:cubicBezTo>
                      <a:cubicBezTo>
                        <a:pt x="5639" y="9222"/>
                        <a:pt x="5622" y="9213"/>
                        <a:pt x="5606" y="9204"/>
                      </a:cubicBezTo>
                      <a:close/>
                      <a:moveTo>
                        <a:pt x="3331" y="0"/>
                      </a:moveTo>
                      <a:cubicBezTo>
                        <a:pt x="2991" y="0"/>
                        <a:pt x="2882" y="503"/>
                        <a:pt x="2828" y="734"/>
                      </a:cubicBezTo>
                      <a:cubicBezTo>
                        <a:pt x="2658" y="1165"/>
                        <a:pt x="2501" y="1609"/>
                        <a:pt x="2332" y="2040"/>
                      </a:cubicBezTo>
                      <a:lnTo>
                        <a:pt x="2332" y="2040"/>
                      </a:lnTo>
                      <a:cubicBezTo>
                        <a:pt x="1767" y="2048"/>
                        <a:pt x="1245" y="2098"/>
                        <a:pt x="735" y="2148"/>
                      </a:cubicBezTo>
                      <a:cubicBezTo>
                        <a:pt x="218" y="2270"/>
                        <a:pt x="558" y="2828"/>
                        <a:pt x="680" y="3222"/>
                      </a:cubicBezTo>
                      <a:cubicBezTo>
                        <a:pt x="789" y="3507"/>
                        <a:pt x="898" y="3847"/>
                        <a:pt x="1020" y="4132"/>
                      </a:cubicBezTo>
                      <a:cubicBezTo>
                        <a:pt x="1069" y="4229"/>
                        <a:pt x="1117" y="4294"/>
                        <a:pt x="1127" y="4384"/>
                      </a:cubicBezTo>
                      <a:lnTo>
                        <a:pt x="1127" y="4384"/>
                      </a:lnTo>
                      <a:cubicBezTo>
                        <a:pt x="1127" y="4383"/>
                        <a:pt x="1126" y="4382"/>
                        <a:pt x="1125" y="4382"/>
                      </a:cubicBezTo>
                      <a:cubicBezTo>
                        <a:pt x="1120" y="4382"/>
                        <a:pt x="1106" y="4409"/>
                        <a:pt x="1074" y="4472"/>
                      </a:cubicBezTo>
                      <a:cubicBezTo>
                        <a:pt x="898" y="4649"/>
                        <a:pt x="1" y="5492"/>
                        <a:pt x="164" y="5777"/>
                      </a:cubicBezTo>
                      <a:cubicBezTo>
                        <a:pt x="273" y="5940"/>
                        <a:pt x="680" y="6008"/>
                        <a:pt x="843" y="6063"/>
                      </a:cubicBezTo>
                      <a:cubicBezTo>
                        <a:pt x="1129" y="6171"/>
                        <a:pt x="1469" y="6280"/>
                        <a:pt x="1808" y="6402"/>
                      </a:cubicBezTo>
                      <a:cubicBezTo>
                        <a:pt x="1811" y="6405"/>
                        <a:pt x="1814" y="6408"/>
                        <a:pt x="1816" y="6410"/>
                      </a:cubicBezTo>
                      <a:lnTo>
                        <a:pt x="1816" y="6410"/>
                      </a:lnTo>
                      <a:cubicBezTo>
                        <a:pt x="1812" y="6416"/>
                        <a:pt x="1808" y="6429"/>
                        <a:pt x="1808" y="6457"/>
                      </a:cubicBezTo>
                      <a:lnTo>
                        <a:pt x="1808" y="6851"/>
                      </a:lnTo>
                      <a:cubicBezTo>
                        <a:pt x="1754" y="7245"/>
                        <a:pt x="1754" y="7585"/>
                        <a:pt x="1754" y="7979"/>
                      </a:cubicBezTo>
                      <a:cubicBezTo>
                        <a:pt x="1754" y="8333"/>
                        <a:pt x="1805" y="8444"/>
                        <a:pt x="1982" y="8444"/>
                      </a:cubicBezTo>
                      <a:cubicBezTo>
                        <a:pt x="2063" y="8444"/>
                        <a:pt x="2170" y="8421"/>
                        <a:pt x="2311" y="8387"/>
                      </a:cubicBezTo>
                      <a:cubicBezTo>
                        <a:pt x="2828" y="8227"/>
                        <a:pt x="3344" y="8023"/>
                        <a:pt x="3850" y="7865"/>
                      </a:cubicBezTo>
                      <a:lnTo>
                        <a:pt x="3850" y="7865"/>
                      </a:lnTo>
                      <a:cubicBezTo>
                        <a:pt x="4165" y="8139"/>
                        <a:pt x="4437" y="8457"/>
                        <a:pt x="4758" y="8727"/>
                      </a:cubicBezTo>
                      <a:cubicBezTo>
                        <a:pt x="4911" y="8880"/>
                        <a:pt x="5268" y="9344"/>
                        <a:pt x="5547" y="9344"/>
                      </a:cubicBezTo>
                      <a:cubicBezTo>
                        <a:pt x="5565" y="9344"/>
                        <a:pt x="5583" y="9342"/>
                        <a:pt x="5601" y="9338"/>
                      </a:cubicBezTo>
                      <a:cubicBezTo>
                        <a:pt x="5886" y="9338"/>
                        <a:pt x="5886" y="8727"/>
                        <a:pt x="5941" y="8496"/>
                      </a:cubicBezTo>
                      <a:cubicBezTo>
                        <a:pt x="5991" y="8129"/>
                        <a:pt x="6101" y="7762"/>
                        <a:pt x="6159" y="7384"/>
                      </a:cubicBezTo>
                      <a:lnTo>
                        <a:pt x="6159" y="7384"/>
                      </a:lnTo>
                      <a:cubicBezTo>
                        <a:pt x="6394" y="7400"/>
                        <a:pt x="6621" y="7408"/>
                        <a:pt x="6843" y="7408"/>
                      </a:cubicBezTo>
                      <a:cubicBezTo>
                        <a:pt x="7133" y="7408"/>
                        <a:pt x="7415" y="7395"/>
                        <a:pt x="7694" y="7367"/>
                      </a:cubicBezTo>
                      <a:cubicBezTo>
                        <a:pt x="7925" y="7367"/>
                        <a:pt x="8156" y="7367"/>
                        <a:pt x="8374" y="7299"/>
                      </a:cubicBezTo>
                      <a:cubicBezTo>
                        <a:pt x="8550" y="7245"/>
                        <a:pt x="8428" y="7082"/>
                        <a:pt x="8374" y="6960"/>
                      </a:cubicBezTo>
                      <a:cubicBezTo>
                        <a:pt x="8265" y="6620"/>
                        <a:pt x="8034" y="6348"/>
                        <a:pt x="7871" y="6008"/>
                      </a:cubicBezTo>
                      <a:cubicBezTo>
                        <a:pt x="7816" y="5831"/>
                        <a:pt x="7748" y="5723"/>
                        <a:pt x="7640" y="5546"/>
                      </a:cubicBezTo>
                      <a:cubicBezTo>
                        <a:pt x="7600" y="5466"/>
                        <a:pt x="7589" y="5416"/>
                        <a:pt x="7565" y="5416"/>
                      </a:cubicBezTo>
                      <a:cubicBezTo>
                        <a:pt x="7562" y="5416"/>
                        <a:pt x="7558" y="5417"/>
                        <a:pt x="7555" y="5419"/>
                      </a:cubicBezTo>
                      <a:lnTo>
                        <a:pt x="7555" y="5419"/>
                      </a:lnTo>
                      <a:cubicBezTo>
                        <a:pt x="8048" y="5032"/>
                        <a:pt x="8503" y="4696"/>
                        <a:pt x="8944" y="4241"/>
                      </a:cubicBezTo>
                      <a:cubicBezTo>
                        <a:pt x="8944" y="4187"/>
                        <a:pt x="9230" y="3969"/>
                        <a:pt x="9175" y="3847"/>
                      </a:cubicBezTo>
                      <a:cubicBezTo>
                        <a:pt x="8999" y="3738"/>
                        <a:pt x="8713" y="3684"/>
                        <a:pt x="8550" y="3630"/>
                      </a:cubicBezTo>
                      <a:cubicBezTo>
                        <a:pt x="8156" y="3507"/>
                        <a:pt x="7816" y="3398"/>
                        <a:pt x="7476" y="3290"/>
                      </a:cubicBezTo>
                      <a:cubicBezTo>
                        <a:pt x="7300" y="3222"/>
                        <a:pt x="7191" y="3167"/>
                        <a:pt x="7069" y="3167"/>
                      </a:cubicBezTo>
                      <a:cubicBezTo>
                        <a:pt x="7014" y="3140"/>
                        <a:pt x="7001" y="3140"/>
                        <a:pt x="7008" y="3140"/>
                      </a:cubicBezTo>
                      <a:cubicBezTo>
                        <a:pt x="7014" y="3140"/>
                        <a:pt x="7042" y="3140"/>
                        <a:pt x="7069" y="3113"/>
                      </a:cubicBezTo>
                      <a:cubicBezTo>
                        <a:pt x="7137" y="2433"/>
                        <a:pt x="7245" y="1808"/>
                        <a:pt x="7300" y="1129"/>
                      </a:cubicBezTo>
                      <a:cubicBezTo>
                        <a:pt x="7300" y="808"/>
                        <a:pt x="7234" y="692"/>
                        <a:pt x="7066" y="692"/>
                      </a:cubicBezTo>
                      <a:cubicBezTo>
                        <a:pt x="6971" y="692"/>
                        <a:pt x="6842" y="730"/>
                        <a:pt x="6675" y="789"/>
                      </a:cubicBezTo>
                      <a:cubicBezTo>
                        <a:pt x="6103" y="1050"/>
                        <a:pt x="5542" y="1356"/>
                        <a:pt x="4973" y="1667"/>
                      </a:cubicBezTo>
                      <a:lnTo>
                        <a:pt x="4973" y="1667"/>
                      </a:lnTo>
                      <a:cubicBezTo>
                        <a:pt x="4764" y="1356"/>
                        <a:pt x="4503" y="1050"/>
                        <a:pt x="4241" y="789"/>
                      </a:cubicBezTo>
                      <a:cubicBezTo>
                        <a:pt x="4078" y="571"/>
                        <a:pt x="3671" y="0"/>
                        <a:pt x="3331" y="0"/>
                      </a:cubicBezTo>
                      <a:close/>
                    </a:path>
                  </a:pathLst>
                </a:custGeom>
                <a:solidFill>
                  <a:srgbClr val="C61C2C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229" name="Google Shape;5676;p52"/>
              <p:cNvGrpSpPr/>
              <p:nvPr/>
            </p:nvGrpSpPr>
            <p:grpSpPr>
              <a:xfrm>
                <a:off x="7254350" y="2203669"/>
                <a:ext cx="347550" cy="332125"/>
                <a:chOff x="7273400" y="2425125"/>
                <a:chExt cx="347550" cy="332125"/>
              </a:xfrm>
            </p:grpSpPr>
            <p:sp>
              <p:nvSpPr>
                <p:cNvPr id="308" name="Google Shape;5677;p52"/>
                <p:cNvSpPr/>
                <p:nvPr/>
              </p:nvSpPr>
              <p:spPr>
                <a:xfrm>
                  <a:off x="7425525" y="2425125"/>
                  <a:ext cx="45225" cy="332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09" h="13285" extrusionOk="0">
                      <a:moveTo>
                        <a:pt x="1666" y="0"/>
                      </a:moveTo>
                      <a:cubicBezTo>
                        <a:pt x="1594" y="0"/>
                        <a:pt x="1523" y="27"/>
                        <a:pt x="1523" y="82"/>
                      </a:cubicBezTo>
                      <a:cubicBezTo>
                        <a:pt x="1183" y="2120"/>
                        <a:pt x="843" y="4105"/>
                        <a:pt x="504" y="6144"/>
                      </a:cubicBezTo>
                      <a:cubicBezTo>
                        <a:pt x="164" y="8522"/>
                        <a:pt x="1" y="10847"/>
                        <a:pt x="1" y="13225"/>
                      </a:cubicBezTo>
                      <a:cubicBezTo>
                        <a:pt x="1" y="13267"/>
                        <a:pt x="42" y="13285"/>
                        <a:pt x="94" y="13285"/>
                      </a:cubicBezTo>
                      <a:cubicBezTo>
                        <a:pt x="177" y="13285"/>
                        <a:pt x="286" y="13238"/>
                        <a:pt x="286" y="13171"/>
                      </a:cubicBezTo>
                      <a:cubicBezTo>
                        <a:pt x="286" y="10847"/>
                        <a:pt x="449" y="8522"/>
                        <a:pt x="789" y="6144"/>
                      </a:cubicBezTo>
                      <a:cubicBezTo>
                        <a:pt x="1129" y="4159"/>
                        <a:pt x="1469" y="2120"/>
                        <a:pt x="1808" y="82"/>
                      </a:cubicBezTo>
                      <a:cubicBezTo>
                        <a:pt x="1808" y="27"/>
                        <a:pt x="1737" y="0"/>
                        <a:pt x="1666" y="0"/>
                      </a:cubicBezTo>
                      <a:close/>
                    </a:path>
                  </a:pathLst>
                </a:custGeom>
                <a:solidFill>
                  <a:srgbClr val="C61C2C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09" name="Google Shape;5678;p52"/>
                <p:cNvSpPr/>
                <p:nvPr/>
              </p:nvSpPr>
              <p:spPr>
                <a:xfrm>
                  <a:off x="7273400" y="2562700"/>
                  <a:ext cx="347550" cy="57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902" h="2286" extrusionOk="0">
                      <a:moveTo>
                        <a:pt x="203" y="1"/>
                      </a:moveTo>
                      <a:cubicBezTo>
                        <a:pt x="117" y="1"/>
                        <a:pt x="0" y="80"/>
                        <a:pt x="132" y="124"/>
                      </a:cubicBezTo>
                      <a:cubicBezTo>
                        <a:pt x="2225" y="464"/>
                        <a:pt x="4387" y="804"/>
                        <a:pt x="6480" y="1212"/>
                      </a:cubicBezTo>
                      <a:cubicBezTo>
                        <a:pt x="8002" y="1429"/>
                        <a:pt x="9538" y="1660"/>
                        <a:pt x="11060" y="1946"/>
                      </a:cubicBezTo>
                      <a:cubicBezTo>
                        <a:pt x="11917" y="2054"/>
                        <a:pt x="12759" y="2231"/>
                        <a:pt x="13616" y="2285"/>
                      </a:cubicBezTo>
                      <a:cubicBezTo>
                        <a:pt x="13725" y="2285"/>
                        <a:pt x="13901" y="2163"/>
                        <a:pt x="13670" y="2163"/>
                      </a:cubicBezTo>
                      <a:cubicBezTo>
                        <a:pt x="12827" y="2109"/>
                        <a:pt x="12025" y="1946"/>
                        <a:pt x="11183" y="1769"/>
                      </a:cubicBezTo>
                      <a:cubicBezTo>
                        <a:pt x="9647" y="1551"/>
                        <a:pt x="8124" y="1320"/>
                        <a:pt x="6589" y="1035"/>
                      </a:cubicBezTo>
                      <a:cubicBezTo>
                        <a:pt x="4495" y="695"/>
                        <a:pt x="2402" y="355"/>
                        <a:pt x="255" y="16"/>
                      </a:cubicBezTo>
                      <a:cubicBezTo>
                        <a:pt x="242" y="5"/>
                        <a:pt x="223" y="1"/>
                        <a:pt x="203" y="1"/>
                      </a:cubicBezTo>
                      <a:close/>
                    </a:path>
                  </a:pathLst>
                </a:custGeom>
                <a:solidFill>
                  <a:srgbClr val="C61C2C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10" name="Google Shape;5679;p52"/>
                <p:cNvSpPr/>
                <p:nvPr/>
              </p:nvSpPr>
              <p:spPr>
                <a:xfrm>
                  <a:off x="7300500" y="2495900"/>
                  <a:ext cx="281250" cy="1961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250" h="7844" extrusionOk="0">
                      <a:moveTo>
                        <a:pt x="11033" y="1"/>
                      </a:moveTo>
                      <a:cubicBezTo>
                        <a:pt x="10993" y="1"/>
                        <a:pt x="10957" y="8"/>
                        <a:pt x="10941" y="23"/>
                      </a:cubicBezTo>
                      <a:cubicBezTo>
                        <a:pt x="9242" y="1165"/>
                        <a:pt x="7543" y="2293"/>
                        <a:pt x="5844" y="3422"/>
                      </a:cubicBezTo>
                      <a:cubicBezTo>
                        <a:pt x="4607" y="4278"/>
                        <a:pt x="3357" y="5121"/>
                        <a:pt x="2161" y="6031"/>
                      </a:cubicBezTo>
                      <a:cubicBezTo>
                        <a:pt x="1427" y="6534"/>
                        <a:pt x="639" y="7051"/>
                        <a:pt x="68" y="7730"/>
                      </a:cubicBezTo>
                      <a:cubicBezTo>
                        <a:pt x="0" y="7797"/>
                        <a:pt x="84" y="7844"/>
                        <a:pt x="170" y="7844"/>
                      </a:cubicBezTo>
                      <a:cubicBezTo>
                        <a:pt x="223" y="7844"/>
                        <a:pt x="278" y="7826"/>
                        <a:pt x="299" y="7785"/>
                      </a:cubicBezTo>
                      <a:cubicBezTo>
                        <a:pt x="924" y="7105"/>
                        <a:pt x="1712" y="6602"/>
                        <a:pt x="2446" y="6086"/>
                      </a:cubicBezTo>
                      <a:cubicBezTo>
                        <a:pt x="3697" y="5175"/>
                        <a:pt x="4879" y="4332"/>
                        <a:pt x="6130" y="3476"/>
                      </a:cubicBezTo>
                      <a:cubicBezTo>
                        <a:pt x="7829" y="2348"/>
                        <a:pt x="9474" y="1220"/>
                        <a:pt x="11173" y="78"/>
                      </a:cubicBezTo>
                      <a:cubicBezTo>
                        <a:pt x="11249" y="39"/>
                        <a:pt x="11129" y="1"/>
                        <a:pt x="11033" y="1"/>
                      </a:cubicBezTo>
                      <a:close/>
                    </a:path>
                  </a:pathLst>
                </a:custGeom>
                <a:solidFill>
                  <a:srgbClr val="C61C2C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11" name="Google Shape;5680;p52"/>
                <p:cNvSpPr/>
                <p:nvPr/>
              </p:nvSpPr>
              <p:spPr>
                <a:xfrm>
                  <a:off x="7339625" y="2450725"/>
                  <a:ext cx="208525" cy="279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341" h="11174" extrusionOk="0">
                      <a:moveTo>
                        <a:pt x="225" y="0"/>
                      </a:moveTo>
                      <a:cubicBezTo>
                        <a:pt x="125" y="0"/>
                        <a:pt x="0" y="39"/>
                        <a:pt x="39" y="77"/>
                      </a:cubicBezTo>
                      <a:cubicBezTo>
                        <a:pt x="1167" y="1722"/>
                        <a:pt x="2363" y="3421"/>
                        <a:pt x="3491" y="5065"/>
                      </a:cubicBezTo>
                      <a:cubicBezTo>
                        <a:pt x="4402" y="6302"/>
                        <a:pt x="5299" y="7553"/>
                        <a:pt x="6209" y="8803"/>
                      </a:cubicBezTo>
                      <a:cubicBezTo>
                        <a:pt x="6780" y="9592"/>
                        <a:pt x="7338" y="10448"/>
                        <a:pt x="8017" y="11128"/>
                      </a:cubicBezTo>
                      <a:cubicBezTo>
                        <a:pt x="8034" y="11161"/>
                        <a:pt x="8072" y="11174"/>
                        <a:pt x="8115" y="11174"/>
                      </a:cubicBezTo>
                      <a:cubicBezTo>
                        <a:pt x="8214" y="11174"/>
                        <a:pt x="8340" y="11107"/>
                        <a:pt x="8303" y="11060"/>
                      </a:cubicBezTo>
                      <a:cubicBezTo>
                        <a:pt x="7623" y="10380"/>
                        <a:pt x="7120" y="9592"/>
                        <a:pt x="6549" y="8803"/>
                      </a:cubicBezTo>
                      <a:cubicBezTo>
                        <a:pt x="5639" y="7607"/>
                        <a:pt x="4742" y="6370"/>
                        <a:pt x="3831" y="5120"/>
                      </a:cubicBezTo>
                      <a:cubicBezTo>
                        <a:pt x="2635" y="3421"/>
                        <a:pt x="1452" y="1722"/>
                        <a:pt x="324" y="23"/>
                      </a:cubicBezTo>
                      <a:cubicBezTo>
                        <a:pt x="304" y="7"/>
                        <a:pt x="267" y="0"/>
                        <a:pt x="225" y="0"/>
                      </a:cubicBezTo>
                      <a:close/>
                    </a:path>
                  </a:pathLst>
                </a:custGeom>
                <a:solidFill>
                  <a:srgbClr val="C61C2C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12" name="Google Shape;5681;p52"/>
                <p:cNvSpPr/>
                <p:nvPr/>
              </p:nvSpPr>
              <p:spPr>
                <a:xfrm>
                  <a:off x="7428675" y="2437225"/>
                  <a:ext cx="71125" cy="388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845" h="1552" extrusionOk="0">
                      <a:moveTo>
                        <a:pt x="225" y="0"/>
                      </a:moveTo>
                      <a:cubicBezTo>
                        <a:pt x="126" y="0"/>
                        <a:pt x="0" y="67"/>
                        <a:pt x="38" y="114"/>
                      </a:cubicBezTo>
                      <a:cubicBezTo>
                        <a:pt x="214" y="332"/>
                        <a:pt x="378" y="563"/>
                        <a:pt x="554" y="794"/>
                      </a:cubicBezTo>
                      <a:cubicBezTo>
                        <a:pt x="717" y="957"/>
                        <a:pt x="1003" y="1242"/>
                        <a:pt x="1112" y="1528"/>
                      </a:cubicBezTo>
                      <a:cubicBezTo>
                        <a:pt x="1112" y="1546"/>
                        <a:pt x="1125" y="1552"/>
                        <a:pt x="1145" y="1552"/>
                      </a:cubicBezTo>
                      <a:cubicBezTo>
                        <a:pt x="1186" y="1552"/>
                        <a:pt x="1252" y="1528"/>
                        <a:pt x="1288" y="1528"/>
                      </a:cubicBezTo>
                      <a:cubicBezTo>
                        <a:pt x="1519" y="1473"/>
                        <a:pt x="1737" y="1242"/>
                        <a:pt x="1913" y="1134"/>
                      </a:cubicBezTo>
                      <a:cubicBezTo>
                        <a:pt x="2199" y="902"/>
                        <a:pt x="2471" y="726"/>
                        <a:pt x="2756" y="563"/>
                      </a:cubicBezTo>
                      <a:cubicBezTo>
                        <a:pt x="2845" y="484"/>
                        <a:pt x="2720" y="427"/>
                        <a:pt x="2623" y="427"/>
                      </a:cubicBezTo>
                      <a:cubicBezTo>
                        <a:pt x="2587" y="427"/>
                        <a:pt x="2554" y="435"/>
                        <a:pt x="2539" y="454"/>
                      </a:cubicBezTo>
                      <a:cubicBezTo>
                        <a:pt x="2308" y="563"/>
                        <a:pt x="2131" y="726"/>
                        <a:pt x="1913" y="848"/>
                      </a:cubicBezTo>
                      <a:cubicBezTo>
                        <a:pt x="1773" y="935"/>
                        <a:pt x="1494" y="1202"/>
                        <a:pt x="1304" y="1308"/>
                      </a:cubicBezTo>
                      <a:lnTo>
                        <a:pt x="1304" y="1308"/>
                      </a:lnTo>
                      <a:cubicBezTo>
                        <a:pt x="1207" y="1121"/>
                        <a:pt x="987" y="933"/>
                        <a:pt x="894" y="794"/>
                      </a:cubicBezTo>
                      <a:cubicBezTo>
                        <a:pt x="663" y="508"/>
                        <a:pt x="500" y="277"/>
                        <a:pt x="323" y="46"/>
                      </a:cubicBezTo>
                      <a:cubicBezTo>
                        <a:pt x="307" y="13"/>
                        <a:pt x="268" y="0"/>
                        <a:pt x="225" y="0"/>
                      </a:cubicBezTo>
                      <a:close/>
                    </a:path>
                  </a:pathLst>
                </a:custGeom>
                <a:solidFill>
                  <a:srgbClr val="C61C2C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13" name="Google Shape;5682;p52"/>
                <p:cNvSpPr/>
                <p:nvPr/>
              </p:nvSpPr>
              <p:spPr>
                <a:xfrm>
                  <a:off x="7524425" y="2488750"/>
                  <a:ext cx="67975" cy="617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719" h="2471" extrusionOk="0">
                      <a:moveTo>
                        <a:pt x="483" y="0"/>
                      </a:moveTo>
                      <a:cubicBezTo>
                        <a:pt x="411" y="0"/>
                        <a:pt x="340" y="31"/>
                        <a:pt x="340" y="92"/>
                      </a:cubicBezTo>
                      <a:cubicBezTo>
                        <a:pt x="285" y="486"/>
                        <a:pt x="231" y="880"/>
                        <a:pt x="177" y="1220"/>
                      </a:cubicBezTo>
                      <a:cubicBezTo>
                        <a:pt x="177" y="1451"/>
                        <a:pt x="0" y="1669"/>
                        <a:pt x="231" y="1723"/>
                      </a:cubicBezTo>
                      <a:cubicBezTo>
                        <a:pt x="965" y="2008"/>
                        <a:pt x="1699" y="2240"/>
                        <a:pt x="2379" y="2471"/>
                      </a:cubicBezTo>
                      <a:cubicBezTo>
                        <a:pt x="2555" y="2471"/>
                        <a:pt x="2718" y="2348"/>
                        <a:pt x="2555" y="2294"/>
                      </a:cubicBezTo>
                      <a:cubicBezTo>
                        <a:pt x="1876" y="2063"/>
                        <a:pt x="1196" y="1845"/>
                        <a:pt x="517" y="1614"/>
                      </a:cubicBezTo>
                      <a:cubicBezTo>
                        <a:pt x="517" y="1614"/>
                        <a:pt x="473" y="1614"/>
                        <a:pt x="424" y="1575"/>
                      </a:cubicBezTo>
                      <a:lnTo>
                        <a:pt x="424" y="1575"/>
                      </a:lnTo>
                      <a:cubicBezTo>
                        <a:pt x="462" y="1466"/>
                        <a:pt x="462" y="1310"/>
                        <a:pt x="462" y="1166"/>
                      </a:cubicBezTo>
                      <a:cubicBezTo>
                        <a:pt x="517" y="826"/>
                        <a:pt x="571" y="486"/>
                        <a:pt x="625" y="92"/>
                      </a:cubicBezTo>
                      <a:cubicBezTo>
                        <a:pt x="625" y="31"/>
                        <a:pt x="554" y="0"/>
                        <a:pt x="483" y="0"/>
                      </a:cubicBezTo>
                      <a:close/>
                    </a:path>
                  </a:pathLst>
                </a:custGeom>
                <a:solidFill>
                  <a:srgbClr val="C61C2C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14" name="Google Shape;5683;p52"/>
                <p:cNvSpPr/>
                <p:nvPr/>
              </p:nvSpPr>
              <p:spPr>
                <a:xfrm>
                  <a:off x="7548550" y="2586175"/>
                  <a:ext cx="37725" cy="61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09" h="2443" extrusionOk="0">
                      <a:moveTo>
                        <a:pt x="1407" y="1"/>
                      </a:moveTo>
                      <a:cubicBezTo>
                        <a:pt x="1349" y="1"/>
                        <a:pt x="1278" y="14"/>
                        <a:pt x="1251" y="42"/>
                      </a:cubicBezTo>
                      <a:cubicBezTo>
                        <a:pt x="911" y="205"/>
                        <a:pt x="177" y="545"/>
                        <a:pt x="54" y="952"/>
                      </a:cubicBezTo>
                      <a:cubicBezTo>
                        <a:pt x="0" y="1061"/>
                        <a:pt x="394" y="1564"/>
                        <a:pt x="462" y="1686"/>
                      </a:cubicBezTo>
                      <a:cubicBezTo>
                        <a:pt x="571" y="1972"/>
                        <a:pt x="680" y="2189"/>
                        <a:pt x="856" y="2420"/>
                      </a:cubicBezTo>
                      <a:cubicBezTo>
                        <a:pt x="856" y="2436"/>
                        <a:pt x="881" y="2443"/>
                        <a:pt x="915" y="2443"/>
                      </a:cubicBezTo>
                      <a:cubicBezTo>
                        <a:pt x="999" y="2443"/>
                        <a:pt x="1142" y="2404"/>
                        <a:pt x="1142" y="2366"/>
                      </a:cubicBezTo>
                      <a:cubicBezTo>
                        <a:pt x="856" y="1904"/>
                        <a:pt x="625" y="1455"/>
                        <a:pt x="340" y="952"/>
                      </a:cubicBezTo>
                      <a:cubicBezTo>
                        <a:pt x="231" y="721"/>
                        <a:pt x="1305" y="150"/>
                        <a:pt x="1482" y="42"/>
                      </a:cubicBezTo>
                      <a:cubicBezTo>
                        <a:pt x="1509" y="14"/>
                        <a:pt x="1465" y="1"/>
                        <a:pt x="1407" y="1"/>
                      </a:cubicBezTo>
                      <a:close/>
                    </a:path>
                  </a:pathLst>
                </a:custGeom>
                <a:solidFill>
                  <a:srgbClr val="C61C2C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15" name="Google Shape;5684;p52"/>
                <p:cNvSpPr/>
                <p:nvPr/>
              </p:nvSpPr>
              <p:spPr>
                <a:xfrm>
                  <a:off x="7489075" y="2673125"/>
                  <a:ext cx="53875" cy="558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55" h="2232" extrusionOk="0">
                      <a:moveTo>
                        <a:pt x="2070" y="1"/>
                      </a:moveTo>
                      <a:cubicBezTo>
                        <a:pt x="2048" y="1"/>
                        <a:pt x="2020" y="5"/>
                        <a:pt x="1985" y="16"/>
                      </a:cubicBezTo>
                      <a:cubicBezTo>
                        <a:pt x="1876" y="16"/>
                        <a:pt x="395" y="70"/>
                        <a:pt x="463" y="247"/>
                      </a:cubicBezTo>
                      <a:cubicBezTo>
                        <a:pt x="517" y="465"/>
                        <a:pt x="286" y="1035"/>
                        <a:pt x="231" y="1267"/>
                      </a:cubicBezTo>
                      <a:cubicBezTo>
                        <a:pt x="177" y="1606"/>
                        <a:pt x="55" y="1892"/>
                        <a:pt x="0" y="2232"/>
                      </a:cubicBezTo>
                      <a:cubicBezTo>
                        <a:pt x="0" y="2232"/>
                        <a:pt x="231" y="2232"/>
                        <a:pt x="286" y="2164"/>
                      </a:cubicBezTo>
                      <a:cubicBezTo>
                        <a:pt x="463" y="1606"/>
                        <a:pt x="571" y="1035"/>
                        <a:pt x="680" y="465"/>
                      </a:cubicBezTo>
                      <a:cubicBezTo>
                        <a:pt x="734" y="410"/>
                        <a:pt x="734" y="301"/>
                        <a:pt x="734" y="193"/>
                      </a:cubicBezTo>
                      <a:cubicBezTo>
                        <a:pt x="734" y="193"/>
                        <a:pt x="1074" y="125"/>
                        <a:pt x="1142" y="125"/>
                      </a:cubicBezTo>
                      <a:cubicBezTo>
                        <a:pt x="1414" y="125"/>
                        <a:pt x="1699" y="70"/>
                        <a:pt x="1985" y="70"/>
                      </a:cubicBezTo>
                      <a:cubicBezTo>
                        <a:pt x="2126" y="70"/>
                        <a:pt x="2155" y="1"/>
                        <a:pt x="2070" y="1"/>
                      </a:cubicBezTo>
                      <a:close/>
                    </a:path>
                  </a:pathLst>
                </a:custGeom>
                <a:solidFill>
                  <a:srgbClr val="C61C2C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16" name="Google Shape;5685;p52"/>
                <p:cNvSpPr/>
                <p:nvPr/>
              </p:nvSpPr>
              <p:spPr>
                <a:xfrm>
                  <a:off x="7385600" y="2690850"/>
                  <a:ext cx="81925" cy="395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277" h="1582" extrusionOk="0">
                      <a:moveTo>
                        <a:pt x="1876" y="0"/>
                      </a:moveTo>
                      <a:cubicBezTo>
                        <a:pt x="1832" y="0"/>
                        <a:pt x="1788" y="14"/>
                        <a:pt x="1761" y="41"/>
                      </a:cubicBezTo>
                      <a:cubicBezTo>
                        <a:pt x="1203" y="326"/>
                        <a:pt x="633" y="612"/>
                        <a:pt x="116" y="1006"/>
                      </a:cubicBezTo>
                      <a:cubicBezTo>
                        <a:pt x="1" y="1044"/>
                        <a:pt x="110" y="1083"/>
                        <a:pt x="222" y="1083"/>
                      </a:cubicBezTo>
                      <a:cubicBezTo>
                        <a:pt x="268" y="1083"/>
                        <a:pt x="315" y="1076"/>
                        <a:pt x="347" y="1060"/>
                      </a:cubicBezTo>
                      <a:cubicBezTo>
                        <a:pt x="814" y="753"/>
                        <a:pt x="1315" y="490"/>
                        <a:pt x="1789" y="191"/>
                      </a:cubicBezTo>
                      <a:lnTo>
                        <a:pt x="1789" y="191"/>
                      </a:lnTo>
                      <a:cubicBezTo>
                        <a:pt x="2164" y="626"/>
                        <a:pt x="2590" y="1092"/>
                        <a:pt x="2957" y="1523"/>
                      </a:cubicBezTo>
                      <a:cubicBezTo>
                        <a:pt x="2977" y="1563"/>
                        <a:pt x="3030" y="1581"/>
                        <a:pt x="3085" y="1581"/>
                      </a:cubicBezTo>
                      <a:cubicBezTo>
                        <a:pt x="3177" y="1581"/>
                        <a:pt x="3276" y="1531"/>
                        <a:pt x="3242" y="1455"/>
                      </a:cubicBezTo>
                      <a:cubicBezTo>
                        <a:pt x="2780" y="1006"/>
                        <a:pt x="2386" y="503"/>
                        <a:pt x="1992" y="41"/>
                      </a:cubicBezTo>
                      <a:cubicBezTo>
                        <a:pt x="1965" y="14"/>
                        <a:pt x="1920" y="0"/>
                        <a:pt x="1876" y="0"/>
                      </a:cubicBezTo>
                      <a:close/>
                    </a:path>
                  </a:pathLst>
                </a:custGeom>
                <a:solidFill>
                  <a:srgbClr val="C61C2C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17" name="Google Shape;5686;p52"/>
                <p:cNvSpPr/>
                <p:nvPr/>
              </p:nvSpPr>
              <p:spPr>
                <a:xfrm>
                  <a:off x="7300025" y="2630775"/>
                  <a:ext cx="53150" cy="687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26" h="2751" extrusionOk="0">
                      <a:moveTo>
                        <a:pt x="1904" y="974"/>
                      </a:moveTo>
                      <a:cubicBezTo>
                        <a:pt x="1905" y="975"/>
                        <a:pt x="1907" y="975"/>
                        <a:pt x="1908" y="976"/>
                      </a:cubicBezTo>
                      <a:cubicBezTo>
                        <a:pt x="1907" y="975"/>
                        <a:pt x="1905" y="975"/>
                        <a:pt x="1904" y="974"/>
                      </a:cubicBezTo>
                      <a:close/>
                      <a:moveTo>
                        <a:pt x="211" y="0"/>
                      </a:moveTo>
                      <a:cubicBezTo>
                        <a:pt x="102" y="0"/>
                        <a:pt x="1" y="129"/>
                        <a:pt x="141" y="188"/>
                      </a:cubicBezTo>
                      <a:cubicBezTo>
                        <a:pt x="674" y="442"/>
                        <a:pt x="1208" y="660"/>
                        <a:pt x="1786" y="921"/>
                      </a:cubicBezTo>
                      <a:lnTo>
                        <a:pt x="1786" y="921"/>
                      </a:lnTo>
                      <a:cubicBezTo>
                        <a:pt x="1786" y="921"/>
                        <a:pt x="1786" y="921"/>
                        <a:pt x="1786" y="922"/>
                      </a:cubicBezTo>
                      <a:lnTo>
                        <a:pt x="1786" y="1085"/>
                      </a:lnTo>
                      <a:cubicBezTo>
                        <a:pt x="1840" y="1316"/>
                        <a:pt x="1840" y="1479"/>
                        <a:pt x="1840" y="1710"/>
                      </a:cubicBezTo>
                      <a:lnTo>
                        <a:pt x="1840" y="2675"/>
                      </a:lnTo>
                      <a:cubicBezTo>
                        <a:pt x="1840" y="2724"/>
                        <a:pt x="1898" y="2751"/>
                        <a:pt x="1961" y="2751"/>
                      </a:cubicBezTo>
                      <a:cubicBezTo>
                        <a:pt x="2039" y="2751"/>
                        <a:pt x="2126" y="2710"/>
                        <a:pt x="2126" y="2621"/>
                      </a:cubicBezTo>
                      <a:cubicBezTo>
                        <a:pt x="2126" y="2050"/>
                        <a:pt x="2126" y="1425"/>
                        <a:pt x="2071" y="867"/>
                      </a:cubicBezTo>
                      <a:cubicBezTo>
                        <a:pt x="2071" y="799"/>
                        <a:pt x="2071" y="745"/>
                        <a:pt x="2017" y="745"/>
                      </a:cubicBezTo>
                      <a:cubicBezTo>
                        <a:pt x="1446" y="527"/>
                        <a:pt x="889" y="242"/>
                        <a:pt x="263" y="11"/>
                      </a:cubicBezTo>
                      <a:cubicBezTo>
                        <a:pt x="246" y="3"/>
                        <a:pt x="229" y="0"/>
                        <a:pt x="211" y="0"/>
                      </a:cubicBezTo>
                      <a:close/>
                    </a:path>
                  </a:pathLst>
                </a:custGeom>
                <a:solidFill>
                  <a:srgbClr val="C61C2C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18" name="Google Shape;5687;p52"/>
                <p:cNvSpPr/>
                <p:nvPr/>
              </p:nvSpPr>
              <p:spPr>
                <a:xfrm>
                  <a:off x="7296125" y="2531875"/>
                  <a:ext cx="31575" cy="717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63" h="2871" extrusionOk="0">
                      <a:moveTo>
                        <a:pt x="634" y="0"/>
                      </a:moveTo>
                      <a:cubicBezTo>
                        <a:pt x="541" y="0"/>
                        <a:pt x="439" y="63"/>
                        <a:pt x="474" y="175"/>
                      </a:cubicBezTo>
                      <a:cubicBezTo>
                        <a:pt x="631" y="609"/>
                        <a:pt x="751" y="1106"/>
                        <a:pt x="906" y="1544"/>
                      </a:cubicBezTo>
                      <a:lnTo>
                        <a:pt x="906" y="1544"/>
                      </a:lnTo>
                      <a:cubicBezTo>
                        <a:pt x="886" y="1552"/>
                        <a:pt x="850" y="1624"/>
                        <a:pt x="814" y="1697"/>
                      </a:cubicBezTo>
                      <a:cubicBezTo>
                        <a:pt x="705" y="1874"/>
                        <a:pt x="582" y="1983"/>
                        <a:pt x="474" y="2105"/>
                      </a:cubicBezTo>
                      <a:cubicBezTo>
                        <a:pt x="365" y="2322"/>
                        <a:pt x="188" y="2553"/>
                        <a:pt x="80" y="2717"/>
                      </a:cubicBezTo>
                      <a:cubicBezTo>
                        <a:pt x="1" y="2830"/>
                        <a:pt x="91" y="2871"/>
                        <a:pt x="180" y="2871"/>
                      </a:cubicBezTo>
                      <a:cubicBezTo>
                        <a:pt x="229" y="2871"/>
                        <a:pt x="278" y="2858"/>
                        <a:pt x="297" y="2839"/>
                      </a:cubicBezTo>
                      <a:cubicBezTo>
                        <a:pt x="474" y="2608"/>
                        <a:pt x="582" y="2377"/>
                        <a:pt x="759" y="2214"/>
                      </a:cubicBezTo>
                      <a:cubicBezTo>
                        <a:pt x="868" y="2037"/>
                        <a:pt x="1153" y="1765"/>
                        <a:pt x="1208" y="1588"/>
                      </a:cubicBezTo>
                      <a:cubicBezTo>
                        <a:pt x="1262" y="1425"/>
                        <a:pt x="1045" y="1017"/>
                        <a:pt x="977" y="909"/>
                      </a:cubicBezTo>
                      <a:cubicBezTo>
                        <a:pt x="922" y="623"/>
                        <a:pt x="814" y="338"/>
                        <a:pt x="759" y="66"/>
                      </a:cubicBezTo>
                      <a:cubicBezTo>
                        <a:pt x="739" y="21"/>
                        <a:pt x="688" y="0"/>
                        <a:pt x="634" y="0"/>
                      </a:cubicBezTo>
                      <a:close/>
                    </a:path>
                  </a:pathLst>
                </a:custGeom>
                <a:solidFill>
                  <a:srgbClr val="C61C2C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19" name="Google Shape;5688;p52"/>
                <p:cNvSpPr/>
                <p:nvPr/>
              </p:nvSpPr>
              <p:spPr>
                <a:xfrm>
                  <a:off x="7324950" y="2447275"/>
                  <a:ext cx="65950" cy="45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38" h="1806" extrusionOk="0">
                      <a:moveTo>
                        <a:pt x="2508" y="1"/>
                      </a:moveTo>
                      <a:cubicBezTo>
                        <a:pt x="2437" y="1"/>
                        <a:pt x="2352" y="18"/>
                        <a:pt x="2325" y="52"/>
                      </a:cubicBezTo>
                      <a:cubicBezTo>
                        <a:pt x="2099" y="595"/>
                        <a:pt x="1822" y="1152"/>
                        <a:pt x="1544" y="1645"/>
                      </a:cubicBezTo>
                      <a:lnTo>
                        <a:pt x="1544" y="1645"/>
                      </a:lnTo>
                      <a:cubicBezTo>
                        <a:pt x="1134" y="1684"/>
                        <a:pt x="683" y="1691"/>
                        <a:pt x="286" y="1751"/>
                      </a:cubicBezTo>
                      <a:cubicBezTo>
                        <a:pt x="163" y="1751"/>
                        <a:pt x="0" y="1805"/>
                        <a:pt x="231" y="1805"/>
                      </a:cubicBezTo>
                      <a:cubicBezTo>
                        <a:pt x="680" y="1805"/>
                        <a:pt x="1183" y="1751"/>
                        <a:pt x="1645" y="1751"/>
                      </a:cubicBezTo>
                      <a:cubicBezTo>
                        <a:pt x="1699" y="1751"/>
                        <a:pt x="1808" y="1751"/>
                        <a:pt x="1808" y="1683"/>
                      </a:cubicBezTo>
                      <a:cubicBezTo>
                        <a:pt x="2094" y="1126"/>
                        <a:pt x="2325" y="609"/>
                        <a:pt x="2610" y="52"/>
                      </a:cubicBezTo>
                      <a:cubicBezTo>
                        <a:pt x="2637" y="18"/>
                        <a:pt x="2579" y="1"/>
                        <a:pt x="2508" y="1"/>
                      </a:cubicBezTo>
                      <a:close/>
                    </a:path>
                  </a:pathLst>
                </a:custGeom>
                <a:solidFill>
                  <a:srgbClr val="C61C2C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20" name="Google Shape;5689;p52"/>
                <p:cNvSpPr/>
                <p:nvPr/>
              </p:nvSpPr>
              <p:spPr>
                <a:xfrm>
                  <a:off x="7333450" y="2468275"/>
                  <a:ext cx="230750" cy="2336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230" h="9345" extrusionOk="0">
                      <a:moveTo>
                        <a:pt x="2037" y="8307"/>
                      </a:moveTo>
                      <a:cubicBezTo>
                        <a:pt x="2038" y="8311"/>
                        <a:pt x="2039" y="8314"/>
                        <a:pt x="2039" y="8319"/>
                      </a:cubicBezTo>
                      <a:cubicBezTo>
                        <a:pt x="2038" y="8315"/>
                        <a:pt x="2038" y="8311"/>
                        <a:pt x="2037" y="8307"/>
                      </a:cubicBezTo>
                      <a:close/>
                      <a:moveTo>
                        <a:pt x="3340" y="192"/>
                      </a:moveTo>
                      <a:cubicBezTo>
                        <a:pt x="3657" y="379"/>
                        <a:pt x="3915" y="751"/>
                        <a:pt x="4187" y="1074"/>
                      </a:cubicBezTo>
                      <a:cubicBezTo>
                        <a:pt x="4363" y="1305"/>
                        <a:pt x="4581" y="1523"/>
                        <a:pt x="4757" y="1808"/>
                      </a:cubicBezTo>
                      <a:cubicBezTo>
                        <a:pt x="4776" y="1826"/>
                        <a:pt x="4807" y="1832"/>
                        <a:pt x="4844" y="1832"/>
                      </a:cubicBezTo>
                      <a:cubicBezTo>
                        <a:pt x="4916" y="1832"/>
                        <a:pt x="5007" y="1808"/>
                        <a:pt x="5043" y="1808"/>
                      </a:cubicBezTo>
                      <a:lnTo>
                        <a:pt x="6062" y="1305"/>
                      </a:lnTo>
                      <a:cubicBezTo>
                        <a:pt x="6225" y="1183"/>
                        <a:pt x="6456" y="1074"/>
                        <a:pt x="6688" y="965"/>
                      </a:cubicBezTo>
                      <a:cubicBezTo>
                        <a:pt x="6796" y="911"/>
                        <a:pt x="6851" y="911"/>
                        <a:pt x="6959" y="843"/>
                      </a:cubicBezTo>
                      <a:lnTo>
                        <a:pt x="6959" y="843"/>
                      </a:lnTo>
                      <a:cubicBezTo>
                        <a:pt x="7027" y="1305"/>
                        <a:pt x="6959" y="1808"/>
                        <a:pt x="6905" y="2202"/>
                      </a:cubicBezTo>
                      <a:cubicBezTo>
                        <a:pt x="6851" y="2542"/>
                        <a:pt x="6796" y="2882"/>
                        <a:pt x="6742" y="3167"/>
                      </a:cubicBezTo>
                      <a:cubicBezTo>
                        <a:pt x="6742" y="3222"/>
                        <a:pt x="6796" y="3222"/>
                        <a:pt x="6796" y="3222"/>
                      </a:cubicBezTo>
                      <a:cubicBezTo>
                        <a:pt x="7027" y="3290"/>
                        <a:pt x="8889" y="3847"/>
                        <a:pt x="8889" y="3901"/>
                      </a:cubicBezTo>
                      <a:cubicBezTo>
                        <a:pt x="8835" y="4187"/>
                        <a:pt x="8264" y="4527"/>
                        <a:pt x="8101" y="4703"/>
                      </a:cubicBezTo>
                      <a:cubicBezTo>
                        <a:pt x="7816" y="4921"/>
                        <a:pt x="7585" y="5152"/>
                        <a:pt x="7299" y="5383"/>
                      </a:cubicBezTo>
                      <a:cubicBezTo>
                        <a:pt x="7245" y="5383"/>
                        <a:pt x="7245" y="5383"/>
                        <a:pt x="7245" y="5437"/>
                      </a:cubicBezTo>
                      <a:cubicBezTo>
                        <a:pt x="7422" y="5723"/>
                        <a:pt x="7530" y="5940"/>
                        <a:pt x="7707" y="6226"/>
                      </a:cubicBezTo>
                      <a:cubicBezTo>
                        <a:pt x="7816" y="6402"/>
                        <a:pt x="7924" y="6620"/>
                        <a:pt x="7979" y="6796"/>
                      </a:cubicBezTo>
                      <a:cubicBezTo>
                        <a:pt x="8047" y="6905"/>
                        <a:pt x="8264" y="7191"/>
                        <a:pt x="8101" y="7191"/>
                      </a:cubicBezTo>
                      <a:cubicBezTo>
                        <a:pt x="7761" y="7245"/>
                        <a:pt x="7408" y="7259"/>
                        <a:pt x="7055" y="7259"/>
                      </a:cubicBezTo>
                      <a:cubicBezTo>
                        <a:pt x="6701" y="7259"/>
                        <a:pt x="6348" y="7245"/>
                        <a:pt x="6008" y="7245"/>
                      </a:cubicBezTo>
                      <a:cubicBezTo>
                        <a:pt x="5940" y="7245"/>
                        <a:pt x="5831" y="7245"/>
                        <a:pt x="5831" y="7299"/>
                      </a:cubicBezTo>
                      <a:cubicBezTo>
                        <a:pt x="5831" y="7585"/>
                        <a:pt x="5777" y="7925"/>
                        <a:pt x="5722" y="8210"/>
                      </a:cubicBezTo>
                      <a:cubicBezTo>
                        <a:pt x="5668" y="8387"/>
                        <a:pt x="5668" y="8604"/>
                        <a:pt x="5600" y="8835"/>
                      </a:cubicBezTo>
                      <a:cubicBezTo>
                        <a:pt x="5546" y="8890"/>
                        <a:pt x="5546" y="8998"/>
                        <a:pt x="5546" y="9121"/>
                      </a:cubicBezTo>
                      <a:cubicBezTo>
                        <a:pt x="5539" y="9131"/>
                        <a:pt x="5532" y="9140"/>
                        <a:pt x="5526" y="9148"/>
                      </a:cubicBezTo>
                      <a:lnTo>
                        <a:pt x="5526" y="9148"/>
                      </a:lnTo>
                      <a:cubicBezTo>
                        <a:pt x="5236" y="8955"/>
                        <a:pt x="4956" y="8621"/>
                        <a:pt x="4757" y="8387"/>
                      </a:cubicBezTo>
                      <a:cubicBezTo>
                        <a:pt x="4526" y="8156"/>
                        <a:pt x="4309" y="7925"/>
                        <a:pt x="4078" y="7761"/>
                      </a:cubicBezTo>
                      <a:cubicBezTo>
                        <a:pt x="4023" y="7707"/>
                        <a:pt x="3969" y="7707"/>
                        <a:pt x="3847" y="7707"/>
                      </a:cubicBezTo>
                      <a:cubicBezTo>
                        <a:pt x="3561" y="7816"/>
                        <a:pt x="3289" y="7870"/>
                        <a:pt x="3004" y="7979"/>
                      </a:cubicBezTo>
                      <a:cubicBezTo>
                        <a:pt x="2827" y="8047"/>
                        <a:pt x="2610" y="8101"/>
                        <a:pt x="2379" y="8156"/>
                      </a:cubicBezTo>
                      <a:cubicBezTo>
                        <a:pt x="2324" y="8210"/>
                        <a:pt x="2202" y="8210"/>
                        <a:pt x="2093" y="8264"/>
                      </a:cubicBezTo>
                      <a:cubicBezTo>
                        <a:pt x="2066" y="8273"/>
                        <a:pt x="2047" y="8279"/>
                        <a:pt x="2033" y="8283"/>
                      </a:cubicBezTo>
                      <a:lnTo>
                        <a:pt x="2033" y="8283"/>
                      </a:lnTo>
                      <a:cubicBezTo>
                        <a:pt x="1934" y="7678"/>
                        <a:pt x="2040" y="6948"/>
                        <a:pt x="2093" y="6348"/>
                      </a:cubicBezTo>
                      <a:cubicBezTo>
                        <a:pt x="2093" y="6280"/>
                        <a:pt x="2039" y="6280"/>
                        <a:pt x="2039" y="6280"/>
                      </a:cubicBezTo>
                      <a:cubicBezTo>
                        <a:pt x="1808" y="6226"/>
                        <a:pt x="1522" y="6117"/>
                        <a:pt x="1305" y="6008"/>
                      </a:cubicBezTo>
                      <a:cubicBezTo>
                        <a:pt x="1183" y="6008"/>
                        <a:pt x="449" y="5831"/>
                        <a:pt x="449" y="5723"/>
                      </a:cubicBezTo>
                      <a:cubicBezTo>
                        <a:pt x="340" y="5492"/>
                        <a:pt x="843" y="5043"/>
                        <a:pt x="965" y="4921"/>
                      </a:cubicBezTo>
                      <a:cubicBezTo>
                        <a:pt x="1074" y="4758"/>
                        <a:pt x="1251" y="4581"/>
                        <a:pt x="1414" y="4418"/>
                      </a:cubicBezTo>
                      <a:lnTo>
                        <a:pt x="1414" y="4363"/>
                      </a:lnTo>
                      <a:cubicBezTo>
                        <a:pt x="1183" y="3738"/>
                        <a:pt x="911" y="3059"/>
                        <a:pt x="734" y="2433"/>
                      </a:cubicBezTo>
                      <a:cubicBezTo>
                        <a:pt x="680" y="2270"/>
                        <a:pt x="789" y="2325"/>
                        <a:pt x="965" y="2270"/>
                      </a:cubicBezTo>
                      <a:cubicBezTo>
                        <a:pt x="1128" y="2270"/>
                        <a:pt x="1359" y="2202"/>
                        <a:pt x="1590" y="2202"/>
                      </a:cubicBezTo>
                      <a:cubicBezTo>
                        <a:pt x="1829" y="2202"/>
                        <a:pt x="2119" y="2160"/>
                        <a:pt x="2379" y="2150"/>
                      </a:cubicBezTo>
                      <a:lnTo>
                        <a:pt x="2379" y="2150"/>
                      </a:lnTo>
                      <a:cubicBezTo>
                        <a:pt x="2396" y="2154"/>
                        <a:pt x="2415" y="2156"/>
                        <a:pt x="2434" y="2156"/>
                      </a:cubicBezTo>
                      <a:cubicBezTo>
                        <a:pt x="2463" y="2156"/>
                        <a:pt x="2493" y="2152"/>
                        <a:pt x="2521" y="2146"/>
                      </a:cubicBezTo>
                      <a:lnTo>
                        <a:pt x="2521" y="2146"/>
                      </a:lnTo>
                      <a:cubicBezTo>
                        <a:pt x="2591" y="2136"/>
                        <a:pt x="2624" y="2098"/>
                        <a:pt x="2620" y="2068"/>
                      </a:cubicBezTo>
                      <a:lnTo>
                        <a:pt x="2620" y="2068"/>
                      </a:lnTo>
                      <a:cubicBezTo>
                        <a:pt x="2725" y="1788"/>
                        <a:pt x="2829" y="1460"/>
                        <a:pt x="2882" y="1183"/>
                      </a:cubicBezTo>
                      <a:cubicBezTo>
                        <a:pt x="3004" y="1020"/>
                        <a:pt x="3058" y="789"/>
                        <a:pt x="3167" y="571"/>
                      </a:cubicBezTo>
                      <a:cubicBezTo>
                        <a:pt x="3167" y="449"/>
                        <a:pt x="3222" y="394"/>
                        <a:pt x="3289" y="286"/>
                      </a:cubicBezTo>
                      <a:cubicBezTo>
                        <a:pt x="3289" y="240"/>
                        <a:pt x="3328" y="233"/>
                        <a:pt x="3340" y="192"/>
                      </a:cubicBezTo>
                      <a:close/>
                      <a:moveTo>
                        <a:pt x="5483" y="9194"/>
                      </a:moveTo>
                      <a:lnTo>
                        <a:pt x="5483" y="9194"/>
                      </a:lnTo>
                      <a:cubicBezTo>
                        <a:pt x="5479" y="9197"/>
                        <a:pt x="5476" y="9198"/>
                        <a:pt x="5475" y="9198"/>
                      </a:cubicBezTo>
                      <a:cubicBezTo>
                        <a:pt x="5475" y="9198"/>
                        <a:pt x="5477" y="9196"/>
                        <a:pt x="5483" y="9194"/>
                      </a:cubicBezTo>
                      <a:close/>
                      <a:moveTo>
                        <a:pt x="3344" y="0"/>
                      </a:moveTo>
                      <a:cubicBezTo>
                        <a:pt x="3004" y="0"/>
                        <a:pt x="2882" y="503"/>
                        <a:pt x="2773" y="734"/>
                      </a:cubicBezTo>
                      <a:cubicBezTo>
                        <a:pt x="2616" y="1165"/>
                        <a:pt x="2497" y="1608"/>
                        <a:pt x="2344" y="2039"/>
                      </a:cubicBezTo>
                      <a:lnTo>
                        <a:pt x="2344" y="2039"/>
                      </a:lnTo>
                      <a:cubicBezTo>
                        <a:pt x="1776" y="2040"/>
                        <a:pt x="1261" y="2048"/>
                        <a:pt x="734" y="2148"/>
                      </a:cubicBezTo>
                      <a:cubicBezTo>
                        <a:pt x="163" y="2270"/>
                        <a:pt x="571" y="2827"/>
                        <a:pt x="680" y="3167"/>
                      </a:cubicBezTo>
                      <a:cubicBezTo>
                        <a:pt x="789" y="3507"/>
                        <a:pt x="911" y="3793"/>
                        <a:pt x="1020" y="4132"/>
                      </a:cubicBezTo>
                      <a:cubicBezTo>
                        <a:pt x="1074" y="4187"/>
                        <a:pt x="1128" y="4309"/>
                        <a:pt x="1128" y="4363"/>
                      </a:cubicBezTo>
                      <a:lnTo>
                        <a:pt x="1074" y="4472"/>
                      </a:lnTo>
                      <a:cubicBezTo>
                        <a:pt x="911" y="4649"/>
                        <a:pt x="0" y="5492"/>
                        <a:pt x="163" y="5777"/>
                      </a:cubicBezTo>
                      <a:cubicBezTo>
                        <a:pt x="286" y="5886"/>
                        <a:pt x="680" y="6008"/>
                        <a:pt x="843" y="6062"/>
                      </a:cubicBezTo>
                      <a:cubicBezTo>
                        <a:pt x="1128" y="6171"/>
                        <a:pt x="1468" y="6280"/>
                        <a:pt x="1808" y="6402"/>
                      </a:cubicBezTo>
                      <a:cubicBezTo>
                        <a:pt x="1811" y="6402"/>
                        <a:pt x="1813" y="6402"/>
                        <a:pt x="1816" y="6402"/>
                      </a:cubicBezTo>
                      <a:lnTo>
                        <a:pt x="1816" y="6402"/>
                      </a:lnTo>
                      <a:cubicBezTo>
                        <a:pt x="1811" y="6412"/>
                        <a:pt x="1808" y="6429"/>
                        <a:pt x="1808" y="6457"/>
                      </a:cubicBezTo>
                      <a:cubicBezTo>
                        <a:pt x="1808" y="6565"/>
                        <a:pt x="1754" y="6688"/>
                        <a:pt x="1754" y="6851"/>
                      </a:cubicBezTo>
                      <a:lnTo>
                        <a:pt x="1754" y="7979"/>
                      </a:lnTo>
                      <a:cubicBezTo>
                        <a:pt x="1754" y="8305"/>
                        <a:pt x="1797" y="8425"/>
                        <a:pt x="1945" y="8425"/>
                      </a:cubicBezTo>
                      <a:cubicBezTo>
                        <a:pt x="2031" y="8425"/>
                        <a:pt x="2154" y="8384"/>
                        <a:pt x="2324" y="8319"/>
                      </a:cubicBezTo>
                      <a:cubicBezTo>
                        <a:pt x="2826" y="8221"/>
                        <a:pt x="3338" y="8024"/>
                        <a:pt x="3852" y="7867"/>
                      </a:cubicBezTo>
                      <a:lnTo>
                        <a:pt x="3852" y="7867"/>
                      </a:lnTo>
                      <a:cubicBezTo>
                        <a:pt x="4166" y="8141"/>
                        <a:pt x="4438" y="8458"/>
                        <a:pt x="4757" y="8727"/>
                      </a:cubicBezTo>
                      <a:cubicBezTo>
                        <a:pt x="4911" y="8880"/>
                        <a:pt x="5219" y="9344"/>
                        <a:pt x="5538" y="9344"/>
                      </a:cubicBezTo>
                      <a:cubicBezTo>
                        <a:pt x="5559" y="9344"/>
                        <a:pt x="5579" y="9342"/>
                        <a:pt x="5600" y="9338"/>
                      </a:cubicBezTo>
                      <a:cubicBezTo>
                        <a:pt x="5886" y="9338"/>
                        <a:pt x="5886" y="8727"/>
                        <a:pt x="5940" y="8495"/>
                      </a:cubicBezTo>
                      <a:cubicBezTo>
                        <a:pt x="6004" y="8124"/>
                        <a:pt x="6056" y="7752"/>
                        <a:pt x="6107" y="7369"/>
                      </a:cubicBezTo>
                      <a:lnTo>
                        <a:pt x="6107" y="7369"/>
                      </a:lnTo>
                      <a:cubicBezTo>
                        <a:pt x="6438" y="7374"/>
                        <a:pt x="6783" y="7391"/>
                        <a:pt x="7122" y="7391"/>
                      </a:cubicBezTo>
                      <a:cubicBezTo>
                        <a:pt x="7320" y="7391"/>
                        <a:pt x="7517" y="7385"/>
                        <a:pt x="7707" y="7367"/>
                      </a:cubicBezTo>
                      <a:cubicBezTo>
                        <a:pt x="7924" y="7367"/>
                        <a:pt x="8156" y="7367"/>
                        <a:pt x="8387" y="7299"/>
                      </a:cubicBezTo>
                      <a:cubicBezTo>
                        <a:pt x="8550" y="7245"/>
                        <a:pt x="8441" y="7082"/>
                        <a:pt x="8387" y="6960"/>
                      </a:cubicBezTo>
                      <a:cubicBezTo>
                        <a:pt x="8210" y="6620"/>
                        <a:pt x="8047" y="6280"/>
                        <a:pt x="7870" y="6008"/>
                      </a:cubicBezTo>
                      <a:cubicBezTo>
                        <a:pt x="7816" y="5831"/>
                        <a:pt x="7707" y="5723"/>
                        <a:pt x="7639" y="5546"/>
                      </a:cubicBezTo>
                      <a:cubicBezTo>
                        <a:pt x="7599" y="5466"/>
                        <a:pt x="7589" y="5416"/>
                        <a:pt x="7564" y="5416"/>
                      </a:cubicBezTo>
                      <a:cubicBezTo>
                        <a:pt x="7559" y="5416"/>
                        <a:pt x="7553" y="5418"/>
                        <a:pt x="7546" y="5423"/>
                      </a:cubicBezTo>
                      <a:lnTo>
                        <a:pt x="7546" y="5423"/>
                      </a:lnTo>
                      <a:cubicBezTo>
                        <a:pt x="7991" y="5034"/>
                        <a:pt x="8500" y="4644"/>
                        <a:pt x="8889" y="4241"/>
                      </a:cubicBezTo>
                      <a:cubicBezTo>
                        <a:pt x="8944" y="4187"/>
                        <a:pt x="9229" y="3969"/>
                        <a:pt x="9175" y="3847"/>
                      </a:cubicBezTo>
                      <a:cubicBezTo>
                        <a:pt x="8998" y="3684"/>
                        <a:pt x="8726" y="3684"/>
                        <a:pt x="8550" y="3629"/>
                      </a:cubicBezTo>
                      <a:cubicBezTo>
                        <a:pt x="8156" y="3453"/>
                        <a:pt x="7816" y="3344"/>
                        <a:pt x="7422" y="3222"/>
                      </a:cubicBezTo>
                      <a:cubicBezTo>
                        <a:pt x="7299" y="3222"/>
                        <a:pt x="7190" y="3167"/>
                        <a:pt x="7082" y="3113"/>
                      </a:cubicBezTo>
                      <a:cubicBezTo>
                        <a:pt x="7063" y="3113"/>
                        <a:pt x="7048" y="3114"/>
                        <a:pt x="7038" y="3116"/>
                      </a:cubicBezTo>
                      <a:lnTo>
                        <a:pt x="7038" y="3116"/>
                      </a:lnTo>
                      <a:cubicBezTo>
                        <a:pt x="7050" y="3106"/>
                        <a:pt x="7067" y="3089"/>
                        <a:pt x="7082" y="3059"/>
                      </a:cubicBezTo>
                      <a:cubicBezTo>
                        <a:pt x="7136" y="2433"/>
                        <a:pt x="7245" y="1808"/>
                        <a:pt x="7245" y="1128"/>
                      </a:cubicBezTo>
                      <a:cubicBezTo>
                        <a:pt x="7279" y="808"/>
                        <a:pt x="7204" y="692"/>
                        <a:pt x="7042" y="692"/>
                      </a:cubicBezTo>
                      <a:cubicBezTo>
                        <a:pt x="6950" y="692"/>
                        <a:pt x="6831" y="729"/>
                        <a:pt x="6688" y="789"/>
                      </a:cubicBezTo>
                      <a:cubicBezTo>
                        <a:pt x="6111" y="1052"/>
                        <a:pt x="5534" y="1361"/>
                        <a:pt x="4958" y="1632"/>
                      </a:cubicBezTo>
                      <a:lnTo>
                        <a:pt x="4958" y="1632"/>
                      </a:lnTo>
                      <a:cubicBezTo>
                        <a:pt x="4744" y="1333"/>
                        <a:pt x="4492" y="1040"/>
                        <a:pt x="4241" y="789"/>
                      </a:cubicBezTo>
                      <a:cubicBezTo>
                        <a:pt x="4078" y="571"/>
                        <a:pt x="3684" y="0"/>
                        <a:pt x="3344" y="0"/>
                      </a:cubicBezTo>
                      <a:close/>
                    </a:path>
                  </a:pathLst>
                </a:custGeom>
                <a:solidFill>
                  <a:srgbClr val="C61C2C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sp>
            <p:nvSpPr>
              <p:cNvPr id="230" name="Google Shape;5690;p52"/>
              <p:cNvSpPr/>
              <p:nvPr/>
            </p:nvSpPr>
            <p:spPr>
              <a:xfrm>
                <a:off x="7007900" y="2206125"/>
                <a:ext cx="45225" cy="331325"/>
              </a:xfrm>
              <a:custGeom>
                <a:avLst/>
                <a:gdLst/>
                <a:ahLst/>
                <a:cxnLst/>
                <a:rect l="l" t="t" r="r" b="b"/>
                <a:pathLst>
                  <a:path w="1809" h="13253" extrusionOk="0">
                    <a:moveTo>
                      <a:pt x="1666" y="0"/>
                    </a:moveTo>
                    <a:cubicBezTo>
                      <a:pt x="1594" y="0"/>
                      <a:pt x="1523" y="27"/>
                      <a:pt x="1523" y="82"/>
                    </a:cubicBezTo>
                    <a:cubicBezTo>
                      <a:pt x="1183" y="2066"/>
                      <a:pt x="843" y="4105"/>
                      <a:pt x="504" y="6144"/>
                    </a:cubicBezTo>
                    <a:cubicBezTo>
                      <a:pt x="164" y="8468"/>
                      <a:pt x="1" y="10792"/>
                      <a:pt x="1" y="13171"/>
                    </a:cubicBezTo>
                    <a:cubicBezTo>
                      <a:pt x="1" y="13225"/>
                      <a:pt x="69" y="13252"/>
                      <a:pt x="137" y="13252"/>
                    </a:cubicBezTo>
                    <a:cubicBezTo>
                      <a:pt x="205" y="13252"/>
                      <a:pt x="273" y="13225"/>
                      <a:pt x="273" y="13171"/>
                    </a:cubicBezTo>
                    <a:cubicBezTo>
                      <a:pt x="273" y="10792"/>
                      <a:pt x="449" y="8468"/>
                      <a:pt x="789" y="6144"/>
                    </a:cubicBezTo>
                    <a:cubicBezTo>
                      <a:pt x="1129" y="4105"/>
                      <a:pt x="1469" y="2120"/>
                      <a:pt x="1809" y="82"/>
                    </a:cubicBezTo>
                    <a:cubicBezTo>
                      <a:pt x="1809" y="27"/>
                      <a:pt x="1737" y="0"/>
                      <a:pt x="1666" y="0"/>
                    </a:cubicBezTo>
                    <a:close/>
                  </a:path>
                </a:pathLst>
              </a:custGeom>
              <a:solidFill>
                <a:srgbClr val="C61C2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1" name="Google Shape;5691;p52"/>
              <p:cNvSpPr/>
              <p:nvPr/>
            </p:nvSpPr>
            <p:spPr>
              <a:xfrm>
                <a:off x="6853300" y="2342725"/>
                <a:ext cx="347775" cy="57025"/>
              </a:xfrm>
              <a:custGeom>
                <a:avLst/>
                <a:gdLst/>
                <a:ahLst/>
                <a:cxnLst/>
                <a:rect l="l" t="t" r="r" b="b"/>
                <a:pathLst>
                  <a:path w="13911" h="2281" extrusionOk="0">
                    <a:moveTo>
                      <a:pt x="340" y="0"/>
                    </a:moveTo>
                    <a:cubicBezTo>
                      <a:pt x="231" y="0"/>
                      <a:pt x="0" y="109"/>
                      <a:pt x="231" y="109"/>
                    </a:cubicBezTo>
                    <a:cubicBezTo>
                      <a:pt x="2325" y="517"/>
                      <a:pt x="4418" y="856"/>
                      <a:pt x="6579" y="1196"/>
                    </a:cubicBezTo>
                    <a:cubicBezTo>
                      <a:pt x="8047" y="1414"/>
                      <a:pt x="9583" y="1699"/>
                      <a:pt x="11105" y="1930"/>
                    </a:cubicBezTo>
                    <a:cubicBezTo>
                      <a:pt x="11961" y="2039"/>
                      <a:pt x="12859" y="2270"/>
                      <a:pt x="13715" y="2270"/>
                    </a:cubicBezTo>
                    <a:cubicBezTo>
                      <a:pt x="13729" y="2277"/>
                      <a:pt x="13744" y="2280"/>
                      <a:pt x="13758" y="2280"/>
                    </a:cubicBezTo>
                    <a:cubicBezTo>
                      <a:pt x="13848" y="2280"/>
                      <a:pt x="13911" y="2148"/>
                      <a:pt x="13769" y="2148"/>
                    </a:cubicBezTo>
                    <a:cubicBezTo>
                      <a:pt x="12913" y="2093"/>
                      <a:pt x="12070" y="1930"/>
                      <a:pt x="11282" y="1808"/>
                    </a:cubicBezTo>
                    <a:cubicBezTo>
                      <a:pt x="9746" y="1590"/>
                      <a:pt x="8224" y="1305"/>
                      <a:pt x="6688" y="1074"/>
                    </a:cubicBezTo>
                    <a:cubicBezTo>
                      <a:pt x="4594" y="734"/>
                      <a:pt x="2447" y="340"/>
                      <a:pt x="340" y="0"/>
                    </a:cubicBezTo>
                    <a:close/>
                  </a:path>
                </a:pathLst>
              </a:custGeom>
              <a:solidFill>
                <a:srgbClr val="C61C2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2" name="Google Shape;5692;p52"/>
              <p:cNvSpPr/>
              <p:nvPr/>
            </p:nvSpPr>
            <p:spPr>
              <a:xfrm>
                <a:off x="6882975" y="2275575"/>
                <a:ext cx="280875" cy="196850"/>
              </a:xfrm>
              <a:custGeom>
                <a:avLst/>
                <a:gdLst/>
                <a:ahLst/>
                <a:cxnLst/>
                <a:rect l="l" t="t" r="r" b="b"/>
                <a:pathLst>
                  <a:path w="11235" h="7874" extrusionOk="0">
                    <a:moveTo>
                      <a:pt x="10994" y="1"/>
                    </a:moveTo>
                    <a:cubicBezTo>
                      <a:pt x="10953" y="1"/>
                      <a:pt x="10912" y="8"/>
                      <a:pt x="10883" y="22"/>
                    </a:cubicBezTo>
                    <a:cubicBezTo>
                      <a:pt x="9184" y="1164"/>
                      <a:pt x="7485" y="2292"/>
                      <a:pt x="5840" y="3474"/>
                    </a:cubicBezTo>
                    <a:cubicBezTo>
                      <a:pt x="4590" y="4331"/>
                      <a:pt x="3353" y="5173"/>
                      <a:pt x="2157" y="6084"/>
                    </a:cubicBezTo>
                    <a:cubicBezTo>
                      <a:pt x="1423" y="6601"/>
                      <a:pt x="635" y="7104"/>
                      <a:pt x="64" y="7783"/>
                    </a:cubicBezTo>
                    <a:cubicBezTo>
                      <a:pt x="0" y="7847"/>
                      <a:pt x="72" y="7873"/>
                      <a:pt x="153" y="7873"/>
                    </a:cubicBezTo>
                    <a:cubicBezTo>
                      <a:pt x="210" y="7873"/>
                      <a:pt x="272" y="7860"/>
                      <a:pt x="295" y="7838"/>
                    </a:cubicBezTo>
                    <a:cubicBezTo>
                      <a:pt x="852" y="7158"/>
                      <a:pt x="1708" y="6655"/>
                      <a:pt x="2442" y="6084"/>
                    </a:cubicBezTo>
                    <a:cubicBezTo>
                      <a:pt x="3639" y="5241"/>
                      <a:pt x="4875" y="4331"/>
                      <a:pt x="6126" y="3474"/>
                    </a:cubicBezTo>
                    <a:cubicBezTo>
                      <a:pt x="7771" y="2346"/>
                      <a:pt x="9470" y="1218"/>
                      <a:pt x="11114" y="144"/>
                    </a:cubicBezTo>
                    <a:cubicBezTo>
                      <a:pt x="11235" y="54"/>
                      <a:pt x="11111" y="1"/>
                      <a:pt x="10994" y="1"/>
                    </a:cubicBezTo>
                    <a:close/>
                  </a:path>
                </a:pathLst>
              </a:custGeom>
              <a:solidFill>
                <a:srgbClr val="C61C2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3" name="Google Shape;5693;p52"/>
              <p:cNvSpPr/>
              <p:nvPr/>
            </p:nvSpPr>
            <p:spPr>
              <a:xfrm>
                <a:off x="6921250" y="2230350"/>
                <a:ext cx="209300" cy="280125"/>
              </a:xfrm>
              <a:custGeom>
                <a:avLst/>
                <a:gdLst/>
                <a:ahLst/>
                <a:cxnLst/>
                <a:rect l="l" t="t" r="r" b="b"/>
                <a:pathLst>
                  <a:path w="8372" h="11205" extrusionOk="0">
                    <a:moveTo>
                      <a:pt x="203" y="1"/>
                    </a:moveTo>
                    <a:cubicBezTo>
                      <a:pt x="116" y="1"/>
                      <a:pt x="1" y="39"/>
                      <a:pt x="1" y="78"/>
                    </a:cubicBezTo>
                    <a:cubicBezTo>
                      <a:pt x="1197" y="1777"/>
                      <a:pt x="2325" y="3421"/>
                      <a:pt x="3521" y="5120"/>
                    </a:cubicBezTo>
                    <a:cubicBezTo>
                      <a:pt x="4418" y="6371"/>
                      <a:pt x="5275" y="7608"/>
                      <a:pt x="6185" y="8858"/>
                    </a:cubicBezTo>
                    <a:cubicBezTo>
                      <a:pt x="6797" y="9647"/>
                      <a:pt x="7368" y="10448"/>
                      <a:pt x="8047" y="11182"/>
                    </a:cubicBezTo>
                    <a:cubicBezTo>
                      <a:pt x="8063" y="11198"/>
                      <a:pt x="8099" y="11205"/>
                      <a:pt x="8140" y="11205"/>
                    </a:cubicBezTo>
                    <a:cubicBezTo>
                      <a:pt x="8240" y="11205"/>
                      <a:pt x="8371" y="11167"/>
                      <a:pt x="8333" y="11128"/>
                    </a:cubicBezTo>
                    <a:cubicBezTo>
                      <a:pt x="7653" y="10448"/>
                      <a:pt x="7082" y="9592"/>
                      <a:pt x="6525" y="8858"/>
                    </a:cubicBezTo>
                    <a:cubicBezTo>
                      <a:pt x="5614" y="7608"/>
                      <a:pt x="4758" y="6371"/>
                      <a:pt x="3861" y="5120"/>
                    </a:cubicBezTo>
                    <a:lnTo>
                      <a:pt x="286" y="23"/>
                    </a:lnTo>
                    <a:cubicBezTo>
                      <a:pt x="270" y="7"/>
                      <a:pt x="239" y="1"/>
                      <a:pt x="203" y="1"/>
                    </a:cubicBezTo>
                    <a:close/>
                  </a:path>
                </a:pathLst>
              </a:custGeom>
              <a:solidFill>
                <a:srgbClr val="C61C2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4" name="Google Shape;5694;p52"/>
              <p:cNvSpPr/>
              <p:nvPr/>
            </p:nvSpPr>
            <p:spPr>
              <a:xfrm>
                <a:off x="7010325" y="2217975"/>
                <a:ext cx="71225" cy="38450"/>
              </a:xfrm>
              <a:custGeom>
                <a:avLst/>
                <a:gdLst/>
                <a:ahLst/>
                <a:cxnLst/>
                <a:rect l="l" t="t" r="r" b="b"/>
                <a:pathLst>
                  <a:path w="2849" h="1538" extrusionOk="0">
                    <a:moveTo>
                      <a:pt x="176" y="1"/>
                    </a:moveTo>
                    <a:cubicBezTo>
                      <a:pt x="80" y="1"/>
                      <a:pt x="1" y="50"/>
                      <a:pt x="67" y="124"/>
                    </a:cubicBezTo>
                    <a:cubicBezTo>
                      <a:pt x="244" y="342"/>
                      <a:pt x="407" y="518"/>
                      <a:pt x="515" y="749"/>
                    </a:cubicBezTo>
                    <a:cubicBezTo>
                      <a:pt x="692" y="967"/>
                      <a:pt x="978" y="1198"/>
                      <a:pt x="1086" y="1483"/>
                    </a:cubicBezTo>
                    <a:cubicBezTo>
                      <a:pt x="1141" y="1538"/>
                      <a:pt x="1263" y="1538"/>
                      <a:pt x="1263" y="1538"/>
                    </a:cubicBezTo>
                    <a:cubicBezTo>
                      <a:pt x="1480" y="1483"/>
                      <a:pt x="1766" y="1252"/>
                      <a:pt x="1943" y="1089"/>
                    </a:cubicBezTo>
                    <a:cubicBezTo>
                      <a:pt x="2214" y="912"/>
                      <a:pt x="2446" y="749"/>
                      <a:pt x="2731" y="518"/>
                    </a:cubicBezTo>
                    <a:cubicBezTo>
                      <a:pt x="2849" y="440"/>
                      <a:pt x="2739" y="382"/>
                      <a:pt x="2623" y="382"/>
                    </a:cubicBezTo>
                    <a:cubicBezTo>
                      <a:pt x="2579" y="382"/>
                      <a:pt x="2534" y="391"/>
                      <a:pt x="2500" y="410"/>
                    </a:cubicBezTo>
                    <a:cubicBezTo>
                      <a:pt x="2337" y="573"/>
                      <a:pt x="2160" y="681"/>
                      <a:pt x="1943" y="858"/>
                    </a:cubicBezTo>
                    <a:cubicBezTo>
                      <a:pt x="1797" y="948"/>
                      <a:pt x="1505" y="1193"/>
                      <a:pt x="1307" y="1308"/>
                    </a:cubicBezTo>
                    <a:lnTo>
                      <a:pt x="1307" y="1308"/>
                    </a:lnTo>
                    <a:cubicBezTo>
                      <a:pt x="1187" y="1105"/>
                      <a:pt x="1002" y="885"/>
                      <a:pt x="855" y="749"/>
                    </a:cubicBezTo>
                    <a:cubicBezTo>
                      <a:pt x="692" y="518"/>
                      <a:pt x="515" y="287"/>
                      <a:pt x="352" y="70"/>
                    </a:cubicBezTo>
                    <a:cubicBezTo>
                      <a:pt x="309" y="22"/>
                      <a:pt x="239" y="1"/>
                      <a:pt x="176" y="1"/>
                    </a:cubicBezTo>
                    <a:close/>
                  </a:path>
                </a:pathLst>
              </a:custGeom>
              <a:solidFill>
                <a:srgbClr val="C61C2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5" name="Google Shape;5695;p52"/>
              <p:cNvSpPr/>
              <p:nvPr/>
            </p:nvSpPr>
            <p:spPr>
              <a:xfrm>
                <a:off x="7106800" y="2268525"/>
                <a:ext cx="66075" cy="61900"/>
              </a:xfrm>
              <a:custGeom>
                <a:avLst/>
                <a:gdLst/>
                <a:ahLst/>
                <a:cxnLst/>
                <a:rect l="l" t="t" r="r" b="b"/>
                <a:pathLst>
                  <a:path w="2643" h="2476" extrusionOk="0">
                    <a:moveTo>
                      <a:pt x="463" y="1"/>
                    </a:moveTo>
                    <a:cubicBezTo>
                      <a:pt x="399" y="1"/>
                      <a:pt x="340" y="31"/>
                      <a:pt x="340" y="87"/>
                    </a:cubicBezTo>
                    <a:cubicBezTo>
                      <a:pt x="286" y="481"/>
                      <a:pt x="231" y="875"/>
                      <a:pt x="177" y="1269"/>
                    </a:cubicBezTo>
                    <a:cubicBezTo>
                      <a:pt x="122" y="1446"/>
                      <a:pt x="0" y="1663"/>
                      <a:pt x="231" y="1786"/>
                    </a:cubicBezTo>
                    <a:cubicBezTo>
                      <a:pt x="911" y="2003"/>
                      <a:pt x="1645" y="2234"/>
                      <a:pt x="2379" y="2465"/>
                    </a:cubicBezTo>
                    <a:cubicBezTo>
                      <a:pt x="2395" y="2472"/>
                      <a:pt x="2411" y="2475"/>
                      <a:pt x="2428" y="2475"/>
                    </a:cubicBezTo>
                    <a:cubicBezTo>
                      <a:pt x="2538" y="2475"/>
                      <a:pt x="2643" y="2336"/>
                      <a:pt x="2501" y="2288"/>
                    </a:cubicBezTo>
                    <a:cubicBezTo>
                      <a:pt x="1821" y="2057"/>
                      <a:pt x="1196" y="1894"/>
                      <a:pt x="517" y="1663"/>
                    </a:cubicBezTo>
                    <a:cubicBezTo>
                      <a:pt x="468" y="1615"/>
                      <a:pt x="409" y="1610"/>
                      <a:pt x="397" y="1609"/>
                    </a:cubicBezTo>
                    <a:lnTo>
                      <a:pt x="397" y="1609"/>
                    </a:lnTo>
                    <a:cubicBezTo>
                      <a:pt x="408" y="1462"/>
                      <a:pt x="462" y="1311"/>
                      <a:pt x="462" y="1215"/>
                    </a:cubicBezTo>
                    <a:cubicBezTo>
                      <a:pt x="517" y="821"/>
                      <a:pt x="571" y="481"/>
                      <a:pt x="625" y="141"/>
                    </a:cubicBezTo>
                    <a:cubicBezTo>
                      <a:pt x="625" y="44"/>
                      <a:pt x="540" y="1"/>
                      <a:pt x="463" y="1"/>
                    </a:cubicBezTo>
                    <a:close/>
                  </a:path>
                </a:pathLst>
              </a:custGeom>
              <a:solidFill>
                <a:srgbClr val="C61C2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6" name="Google Shape;5696;p52"/>
              <p:cNvSpPr/>
              <p:nvPr/>
            </p:nvSpPr>
            <p:spPr>
              <a:xfrm>
                <a:off x="7130925" y="2366850"/>
                <a:ext cx="38425" cy="60700"/>
              </a:xfrm>
              <a:custGeom>
                <a:avLst/>
                <a:gdLst/>
                <a:ahLst/>
                <a:cxnLst/>
                <a:rect l="l" t="t" r="r" b="b"/>
                <a:pathLst>
                  <a:path w="1537" h="2428" extrusionOk="0">
                    <a:moveTo>
                      <a:pt x="1196" y="0"/>
                    </a:moveTo>
                    <a:cubicBezTo>
                      <a:pt x="856" y="231"/>
                      <a:pt x="177" y="503"/>
                      <a:pt x="0" y="911"/>
                    </a:cubicBezTo>
                    <a:cubicBezTo>
                      <a:pt x="0" y="1074"/>
                      <a:pt x="340" y="1590"/>
                      <a:pt x="449" y="1699"/>
                    </a:cubicBezTo>
                    <a:cubicBezTo>
                      <a:pt x="571" y="1930"/>
                      <a:pt x="680" y="2148"/>
                      <a:pt x="789" y="2379"/>
                    </a:cubicBezTo>
                    <a:cubicBezTo>
                      <a:pt x="811" y="2415"/>
                      <a:pt x="856" y="2427"/>
                      <a:pt x="905" y="2427"/>
                    </a:cubicBezTo>
                    <a:cubicBezTo>
                      <a:pt x="1001" y="2427"/>
                      <a:pt x="1110" y="2379"/>
                      <a:pt x="1074" y="2379"/>
                    </a:cubicBezTo>
                    <a:cubicBezTo>
                      <a:pt x="856" y="1862"/>
                      <a:pt x="571" y="1414"/>
                      <a:pt x="340" y="965"/>
                    </a:cubicBezTo>
                    <a:cubicBezTo>
                      <a:pt x="231" y="734"/>
                      <a:pt x="1251" y="163"/>
                      <a:pt x="1468" y="55"/>
                    </a:cubicBezTo>
                    <a:cubicBezTo>
                      <a:pt x="1536" y="0"/>
                      <a:pt x="1251" y="0"/>
                      <a:pt x="1196" y="0"/>
                    </a:cubicBezTo>
                    <a:close/>
                  </a:path>
                </a:pathLst>
              </a:custGeom>
              <a:solidFill>
                <a:srgbClr val="C61C2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7" name="Google Shape;5697;p52"/>
              <p:cNvSpPr/>
              <p:nvPr/>
            </p:nvSpPr>
            <p:spPr>
              <a:xfrm>
                <a:off x="7070100" y="2453150"/>
                <a:ext cx="55075" cy="56425"/>
              </a:xfrm>
              <a:custGeom>
                <a:avLst/>
                <a:gdLst/>
                <a:ahLst/>
                <a:cxnLst/>
                <a:rect l="l" t="t" r="r" b="b"/>
                <a:pathLst>
                  <a:path w="2203" h="2257" extrusionOk="0">
                    <a:moveTo>
                      <a:pt x="2039" y="1"/>
                    </a:moveTo>
                    <a:cubicBezTo>
                      <a:pt x="1862" y="1"/>
                      <a:pt x="449" y="109"/>
                      <a:pt x="503" y="232"/>
                    </a:cubicBezTo>
                    <a:cubicBezTo>
                      <a:pt x="571" y="517"/>
                      <a:pt x="340" y="1020"/>
                      <a:pt x="286" y="1305"/>
                    </a:cubicBezTo>
                    <a:cubicBezTo>
                      <a:pt x="163" y="1591"/>
                      <a:pt x="109" y="1931"/>
                      <a:pt x="0" y="2216"/>
                    </a:cubicBezTo>
                    <a:cubicBezTo>
                      <a:pt x="0" y="2243"/>
                      <a:pt x="72" y="2257"/>
                      <a:pt x="150" y="2257"/>
                    </a:cubicBezTo>
                    <a:cubicBezTo>
                      <a:pt x="228" y="2257"/>
                      <a:pt x="313" y="2243"/>
                      <a:pt x="340" y="2216"/>
                    </a:cubicBezTo>
                    <a:cubicBezTo>
                      <a:pt x="449" y="1645"/>
                      <a:pt x="625" y="1074"/>
                      <a:pt x="734" y="517"/>
                    </a:cubicBezTo>
                    <a:cubicBezTo>
                      <a:pt x="734" y="395"/>
                      <a:pt x="789" y="286"/>
                      <a:pt x="789" y="232"/>
                    </a:cubicBezTo>
                    <a:cubicBezTo>
                      <a:pt x="789" y="177"/>
                      <a:pt x="1128" y="177"/>
                      <a:pt x="1183" y="177"/>
                    </a:cubicBezTo>
                    <a:cubicBezTo>
                      <a:pt x="1468" y="109"/>
                      <a:pt x="1754" y="109"/>
                      <a:pt x="2039" y="109"/>
                    </a:cubicBezTo>
                    <a:cubicBezTo>
                      <a:pt x="2202" y="55"/>
                      <a:pt x="2202" y="1"/>
                      <a:pt x="2039" y="1"/>
                    </a:cubicBezTo>
                    <a:close/>
                  </a:path>
                </a:pathLst>
              </a:custGeom>
              <a:solidFill>
                <a:srgbClr val="C61C2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8" name="Google Shape;5698;p52"/>
              <p:cNvSpPr/>
              <p:nvPr/>
            </p:nvSpPr>
            <p:spPr>
              <a:xfrm>
                <a:off x="6967925" y="2470475"/>
                <a:ext cx="81675" cy="39975"/>
              </a:xfrm>
              <a:custGeom>
                <a:avLst/>
                <a:gdLst/>
                <a:ahLst/>
                <a:cxnLst/>
                <a:rect l="l" t="t" r="r" b="b"/>
                <a:pathLst>
                  <a:path w="3267" h="1599" extrusionOk="0">
                    <a:moveTo>
                      <a:pt x="1846" y="1"/>
                    </a:moveTo>
                    <a:cubicBezTo>
                      <a:pt x="1804" y="1"/>
                      <a:pt x="1763" y="14"/>
                      <a:pt x="1709" y="42"/>
                    </a:cubicBezTo>
                    <a:cubicBezTo>
                      <a:pt x="1192" y="381"/>
                      <a:pt x="635" y="667"/>
                      <a:pt x="118" y="1007"/>
                    </a:cubicBezTo>
                    <a:cubicBezTo>
                      <a:pt x="0" y="1085"/>
                      <a:pt x="117" y="1143"/>
                      <a:pt x="211" y="1143"/>
                    </a:cubicBezTo>
                    <a:cubicBezTo>
                      <a:pt x="247" y="1143"/>
                      <a:pt x="280" y="1134"/>
                      <a:pt x="295" y="1115"/>
                    </a:cubicBezTo>
                    <a:cubicBezTo>
                      <a:pt x="799" y="808"/>
                      <a:pt x="1270" y="500"/>
                      <a:pt x="1778" y="243"/>
                    </a:cubicBezTo>
                    <a:lnTo>
                      <a:pt x="1778" y="243"/>
                    </a:lnTo>
                    <a:cubicBezTo>
                      <a:pt x="2149" y="666"/>
                      <a:pt x="2524" y="1091"/>
                      <a:pt x="2959" y="1577"/>
                    </a:cubicBezTo>
                    <a:cubicBezTo>
                      <a:pt x="2973" y="1592"/>
                      <a:pt x="3004" y="1599"/>
                      <a:pt x="3038" y="1599"/>
                    </a:cubicBezTo>
                    <a:cubicBezTo>
                      <a:pt x="3135" y="1599"/>
                      <a:pt x="3267" y="1545"/>
                      <a:pt x="3176" y="1455"/>
                    </a:cubicBezTo>
                    <a:cubicBezTo>
                      <a:pt x="2782" y="1007"/>
                      <a:pt x="2388" y="558"/>
                      <a:pt x="1994" y="42"/>
                    </a:cubicBezTo>
                    <a:cubicBezTo>
                      <a:pt x="1933" y="14"/>
                      <a:pt x="1889" y="1"/>
                      <a:pt x="1846" y="1"/>
                    </a:cubicBezTo>
                    <a:close/>
                  </a:path>
                </a:pathLst>
              </a:custGeom>
              <a:solidFill>
                <a:srgbClr val="C61C2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9" name="Google Shape;5699;p52"/>
              <p:cNvSpPr/>
              <p:nvPr/>
            </p:nvSpPr>
            <p:spPr>
              <a:xfrm>
                <a:off x="6882400" y="2410400"/>
                <a:ext cx="53150" cy="68800"/>
              </a:xfrm>
              <a:custGeom>
                <a:avLst/>
                <a:gdLst/>
                <a:ahLst/>
                <a:cxnLst/>
                <a:rect l="l" t="t" r="r" b="b"/>
                <a:pathLst>
                  <a:path w="2126" h="2752" extrusionOk="0">
                    <a:moveTo>
                      <a:pt x="212" y="1"/>
                    </a:moveTo>
                    <a:cubicBezTo>
                      <a:pt x="103" y="1"/>
                      <a:pt x="0" y="137"/>
                      <a:pt x="141" y="243"/>
                    </a:cubicBezTo>
                    <a:cubicBezTo>
                      <a:pt x="693" y="453"/>
                      <a:pt x="1246" y="727"/>
                      <a:pt x="1786" y="954"/>
                    </a:cubicBezTo>
                    <a:lnTo>
                      <a:pt x="1786" y="954"/>
                    </a:lnTo>
                    <a:lnTo>
                      <a:pt x="1786" y="1140"/>
                    </a:lnTo>
                    <a:lnTo>
                      <a:pt x="1786" y="1765"/>
                    </a:lnTo>
                    <a:cubicBezTo>
                      <a:pt x="1786" y="2050"/>
                      <a:pt x="1840" y="2390"/>
                      <a:pt x="1840" y="2676"/>
                    </a:cubicBezTo>
                    <a:cubicBezTo>
                      <a:pt x="1840" y="2724"/>
                      <a:pt x="1898" y="2751"/>
                      <a:pt x="1961" y="2751"/>
                    </a:cubicBezTo>
                    <a:cubicBezTo>
                      <a:pt x="2039" y="2751"/>
                      <a:pt x="2126" y="2711"/>
                      <a:pt x="2126" y="2621"/>
                    </a:cubicBezTo>
                    <a:cubicBezTo>
                      <a:pt x="2126" y="2050"/>
                      <a:pt x="2071" y="1480"/>
                      <a:pt x="2071" y="868"/>
                    </a:cubicBezTo>
                    <a:cubicBezTo>
                      <a:pt x="2071" y="800"/>
                      <a:pt x="2017" y="800"/>
                      <a:pt x="2017" y="800"/>
                    </a:cubicBezTo>
                    <a:cubicBezTo>
                      <a:pt x="1392" y="528"/>
                      <a:pt x="821" y="297"/>
                      <a:pt x="263" y="12"/>
                    </a:cubicBezTo>
                    <a:cubicBezTo>
                      <a:pt x="247" y="4"/>
                      <a:pt x="229" y="1"/>
                      <a:pt x="212" y="1"/>
                    </a:cubicBezTo>
                    <a:close/>
                  </a:path>
                </a:pathLst>
              </a:custGeom>
              <a:solidFill>
                <a:srgbClr val="C61C2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0" name="Google Shape;5700;p52"/>
              <p:cNvSpPr/>
              <p:nvPr/>
            </p:nvSpPr>
            <p:spPr>
              <a:xfrm>
                <a:off x="6877950" y="2312875"/>
                <a:ext cx="30750" cy="71100"/>
              </a:xfrm>
              <a:custGeom>
                <a:avLst/>
                <a:gdLst/>
                <a:ahLst/>
                <a:cxnLst/>
                <a:rect l="l" t="t" r="r" b="b"/>
                <a:pathLst>
                  <a:path w="1230" h="2844" extrusionOk="0">
                    <a:moveTo>
                      <a:pt x="646" y="1"/>
                    </a:moveTo>
                    <a:cubicBezTo>
                      <a:pt x="555" y="1"/>
                      <a:pt x="462" y="53"/>
                      <a:pt x="496" y="120"/>
                    </a:cubicBezTo>
                    <a:cubicBezTo>
                      <a:pt x="605" y="623"/>
                      <a:pt x="781" y="1085"/>
                      <a:pt x="944" y="1534"/>
                    </a:cubicBezTo>
                    <a:cubicBezTo>
                      <a:pt x="935" y="1524"/>
                      <a:pt x="926" y="1520"/>
                      <a:pt x="919" y="1520"/>
                    </a:cubicBezTo>
                    <a:cubicBezTo>
                      <a:pt x="886" y="1520"/>
                      <a:pt x="870" y="1611"/>
                      <a:pt x="781" y="1711"/>
                    </a:cubicBezTo>
                    <a:cubicBezTo>
                      <a:pt x="713" y="1819"/>
                      <a:pt x="605" y="1928"/>
                      <a:pt x="496" y="2105"/>
                    </a:cubicBezTo>
                    <a:cubicBezTo>
                      <a:pt x="319" y="2322"/>
                      <a:pt x="210" y="2499"/>
                      <a:pt x="34" y="2730"/>
                    </a:cubicBezTo>
                    <a:cubicBezTo>
                      <a:pt x="0" y="2797"/>
                      <a:pt x="96" y="2844"/>
                      <a:pt x="188" y="2844"/>
                    </a:cubicBezTo>
                    <a:cubicBezTo>
                      <a:pt x="244" y="2844"/>
                      <a:pt x="298" y="2826"/>
                      <a:pt x="319" y="2784"/>
                    </a:cubicBezTo>
                    <a:cubicBezTo>
                      <a:pt x="441" y="2608"/>
                      <a:pt x="605" y="2390"/>
                      <a:pt x="781" y="2159"/>
                    </a:cubicBezTo>
                    <a:cubicBezTo>
                      <a:pt x="890" y="1982"/>
                      <a:pt x="1175" y="1765"/>
                      <a:pt x="1230" y="1534"/>
                    </a:cubicBezTo>
                    <a:cubicBezTo>
                      <a:pt x="1230" y="1371"/>
                      <a:pt x="1053" y="1031"/>
                      <a:pt x="999" y="854"/>
                    </a:cubicBezTo>
                    <a:cubicBezTo>
                      <a:pt x="944" y="569"/>
                      <a:pt x="836" y="351"/>
                      <a:pt x="781" y="66"/>
                    </a:cubicBezTo>
                    <a:cubicBezTo>
                      <a:pt x="756" y="20"/>
                      <a:pt x="701" y="1"/>
                      <a:pt x="646" y="1"/>
                    </a:cubicBezTo>
                    <a:close/>
                  </a:path>
                </a:pathLst>
              </a:custGeom>
              <a:solidFill>
                <a:srgbClr val="C61C2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1" name="Google Shape;5701;p52"/>
              <p:cNvSpPr/>
              <p:nvPr/>
            </p:nvSpPr>
            <p:spPr>
              <a:xfrm>
                <a:off x="6907325" y="2227725"/>
                <a:ext cx="64925" cy="45700"/>
              </a:xfrm>
              <a:custGeom>
                <a:avLst/>
                <a:gdLst/>
                <a:ahLst/>
                <a:cxnLst/>
                <a:rect l="l" t="t" r="r" b="b"/>
                <a:pathLst>
                  <a:path w="2597" h="1828" extrusionOk="0">
                    <a:moveTo>
                      <a:pt x="1700" y="1651"/>
                    </a:moveTo>
                    <a:cubicBezTo>
                      <a:pt x="1697" y="1651"/>
                      <a:pt x="1695" y="1651"/>
                      <a:pt x="1693" y="1651"/>
                    </a:cubicBezTo>
                    <a:lnTo>
                      <a:pt x="1693" y="1651"/>
                    </a:lnTo>
                    <a:cubicBezTo>
                      <a:pt x="1695" y="1651"/>
                      <a:pt x="1697" y="1651"/>
                      <a:pt x="1700" y="1651"/>
                    </a:cubicBezTo>
                    <a:close/>
                    <a:moveTo>
                      <a:pt x="2450" y="1"/>
                    </a:moveTo>
                    <a:cubicBezTo>
                      <a:pt x="2386" y="1"/>
                      <a:pt x="2325" y="16"/>
                      <a:pt x="2325" y="74"/>
                    </a:cubicBezTo>
                    <a:cubicBezTo>
                      <a:pt x="2050" y="557"/>
                      <a:pt x="1826" y="1104"/>
                      <a:pt x="1556" y="1653"/>
                    </a:cubicBezTo>
                    <a:lnTo>
                      <a:pt x="1556" y="1653"/>
                    </a:lnTo>
                    <a:cubicBezTo>
                      <a:pt x="1134" y="1664"/>
                      <a:pt x="688" y="1719"/>
                      <a:pt x="286" y="1719"/>
                    </a:cubicBezTo>
                    <a:cubicBezTo>
                      <a:pt x="164" y="1719"/>
                      <a:pt x="0" y="1827"/>
                      <a:pt x="164" y="1827"/>
                    </a:cubicBezTo>
                    <a:cubicBezTo>
                      <a:pt x="680" y="1773"/>
                      <a:pt x="1129" y="1773"/>
                      <a:pt x="1645" y="1719"/>
                    </a:cubicBezTo>
                    <a:lnTo>
                      <a:pt x="1808" y="1719"/>
                    </a:lnTo>
                    <a:cubicBezTo>
                      <a:pt x="2039" y="1148"/>
                      <a:pt x="2325" y="577"/>
                      <a:pt x="2597" y="20"/>
                    </a:cubicBezTo>
                    <a:cubicBezTo>
                      <a:pt x="2597" y="20"/>
                      <a:pt x="2521" y="1"/>
                      <a:pt x="2450" y="1"/>
                    </a:cubicBezTo>
                    <a:close/>
                  </a:path>
                </a:pathLst>
              </a:custGeom>
              <a:solidFill>
                <a:srgbClr val="C61C2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2" name="Google Shape;5702;p52"/>
              <p:cNvSpPr/>
              <p:nvPr/>
            </p:nvSpPr>
            <p:spPr>
              <a:xfrm>
                <a:off x="6914450" y="2247900"/>
                <a:ext cx="232125" cy="235175"/>
              </a:xfrm>
              <a:custGeom>
                <a:avLst/>
                <a:gdLst/>
                <a:ahLst/>
                <a:cxnLst/>
                <a:rect l="l" t="t" r="r" b="b"/>
                <a:pathLst>
                  <a:path w="9285" h="9407" extrusionOk="0">
                    <a:moveTo>
                      <a:pt x="2092" y="8311"/>
                    </a:moveTo>
                    <a:cubicBezTo>
                      <a:pt x="2094" y="8313"/>
                      <a:pt x="2094" y="8316"/>
                      <a:pt x="2094" y="8319"/>
                    </a:cubicBezTo>
                    <a:cubicBezTo>
                      <a:pt x="2094" y="8317"/>
                      <a:pt x="2093" y="8314"/>
                      <a:pt x="2092" y="8311"/>
                    </a:cubicBezTo>
                    <a:close/>
                    <a:moveTo>
                      <a:pt x="3405" y="218"/>
                    </a:moveTo>
                    <a:cubicBezTo>
                      <a:pt x="3713" y="453"/>
                      <a:pt x="3973" y="810"/>
                      <a:pt x="4187" y="1075"/>
                    </a:cubicBezTo>
                    <a:cubicBezTo>
                      <a:pt x="4418" y="1306"/>
                      <a:pt x="4636" y="1591"/>
                      <a:pt x="4813" y="1809"/>
                    </a:cubicBezTo>
                    <a:cubicBezTo>
                      <a:pt x="4840" y="1836"/>
                      <a:pt x="4881" y="1849"/>
                      <a:pt x="4921" y="1849"/>
                    </a:cubicBezTo>
                    <a:cubicBezTo>
                      <a:pt x="4962" y="1849"/>
                      <a:pt x="5003" y="1836"/>
                      <a:pt x="5030" y="1809"/>
                    </a:cubicBezTo>
                    <a:lnTo>
                      <a:pt x="6049" y="1306"/>
                    </a:lnTo>
                    <a:cubicBezTo>
                      <a:pt x="6281" y="1183"/>
                      <a:pt x="6512" y="1075"/>
                      <a:pt x="6729" y="966"/>
                    </a:cubicBezTo>
                    <a:cubicBezTo>
                      <a:pt x="6795" y="966"/>
                      <a:pt x="6900" y="914"/>
                      <a:pt x="7006" y="849"/>
                    </a:cubicBezTo>
                    <a:lnTo>
                      <a:pt x="7006" y="849"/>
                    </a:lnTo>
                    <a:cubicBezTo>
                      <a:pt x="7002" y="864"/>
                      <a:pt x="7003" y="885"/>
                      <a:pt x="7015" y="912"/>
                    </a:cubicBezTo>
                    <a:cubicBezTo>
                      <a:pt x="7069" y="1306"/>
                      <a:pt x="6960" y="1809"/>
                      <a:pt x="6906" y="2203"/>
                    </a:cubicBezTo>
                    <a:cubicBezTo>
                      <a:pt x="6906" y="2543"/>
                      <a:pt x="6851" y="2882"/>
                      <a:pt x="6797" y="3222"/>
                    </a:cubicBezTo>
                    <a:cubicBezTo>
                      <a:pt x="6797" y="3222"/>
                      <a:pt x="6851" y="3222"/>
                      <a:pt x="6851" y="3290"/>
                    </a:cubicBezTo>
                    <a:cubicBezTo>
                      <a:pt x="7015" y="3345"/>
                      <a:pt x="8945" y="3847"/>
                      <a:pt x="8890" y="3970"/>
                    </a:cubicBezTo>
                    <a:cubicBezTo>
                      <a:pt x="8836" y="4242"/>
                      <a:pt x="8319" y="4581"/>
                      <a:pt x="8088" y="4758"/>
                    </a:cubicBezTo>
                    <a:cubicBezTo>
                      <a:pt x="7871" y="4989"/>
                      <a:pt x="7585" y="5152"/>
                      <a:pt x="7354" y="5383"/>
                    </a:cubicBezTo>
                    <a:lnTo>
                      <a:pt x="7300" y="5438"/>
                    </a:lnTo>
                    <a:cubicBezTo>
                      <a:pt x="7477" y="5723"/>
                      <a:pt x="7585" y="6009"/>
                      <a:pt x="7748" y="6226"/>
                    </a:cubicBezTo>
                    <a:cubicBezTo>
                      <a:pt x="7816" y="6457"/>
                      <a:pt x="7925" y="6620"/>
                      <a:pt x="8034" y="6851"/>
                    </a:cubicBezTo>
                    <a:cubicBezTo>
                      <a:pt x="8088" y="6906"/>
                      <a:pt x="8265" y="7191"/>
                      <a:pt x="8156" y="7246"/>
                    </a:cubicBezTo>
                    <a:cubicBezTo>
                      <a:pt x="7930" y="7264"/>
                      <a:pt x="7696" y="7270"/>
                      <a:pt x="7459" y="7270"/>
                    </a:cubicBezTo>
                    <a:cubicBezTo>
                      <a:pt x="6986" y="7270"/>
                      <a:pt x="6503" y="7246"/>
                      <a:pt x="6049" y="7246"/>
                    </a:cubicBezTo>
                    <a:cubicBezTo>
                      <a:pt x="5995" y="7246"/>
                      <a:pt x="5886" y="7246"/>
                      <a:pt x="5886" y="7368"/>
                    </a:cubicBezTo>
                    <a:cubicBezTo>
                      <a:pt x="5832" y="7640"/>
                      <a:pt x="5778" y="7925"/>
                      <a:pt x="5778" y="8211"/>
                    </a:cubicBezTo>
                    <a:cubicBezTo>
                      <a:pt x="5710" y="8442"/>
                      <a:pt x="5655" y="8659"/>
                      <a:pt x="5601" y="8836"/>
                    </a:cubicBezTo>
                    <a:cubicBezTo>
                      <a:pt x="5601" y="8945"/>
                      <a:pt x="5601" y="8999"/>
                      <a:pt x="5547" y="9121"/>
                    </a:cubicBezTo>
                    <a:cubicBezTo>
                      <a:pt x="5543" y="9137"/>
                      <a:pt x="5539" y="9150"/>
                      <a:pt x="5536" y="9162"/>
                    </a:cubicBezTo>
                    <a:lnTo>
                      <a:pt x="5536" y="9162"/>
                    </a:lnTo>
                    <a:cubicBezTo>
                      <a:pt x="5247" y="8972"/>
                      <a:pt x="4998" y="8633"/>
                      <a:pt x="4758" y="8442"/>
                    </a:cubicBezTo>
                    <a:cubicBezTo>
                      <a:pt x="4527" y="8211"/>
                      <a:pt x="4350" y="7980"/>
                      <a:pt x="4133" y="7762"/>
                    </a:cubicBezTo>
                    <a:cubicBezTo>
                      <a:pt x="4106" y="7735"/>
                      <a:pt x="4062" y="7721"/>
                      <a:pt x="4017" y="7721"/>
                    </a:cubicBezTo>
                    <a:cubicBezTo>
                      <a:pt x="3973" y="7721"/>
                      <a:pt x="3929" y="7735"/>
                      <a:pt x="3902" y="7762"/>
                    </a:cubicBezTo>
                    <a:cubicBezTo>
                      <a:pt x="3616" y="7816"/>
                      <a:pt x="3331" y="7925"/>
                      <a:pt x="3059" y="7980"/>
                    </a:cubicBezTo>
                    <a:cubicBezTo>
                      <a:pt x="2828" y="8102"/>
                      <a:pt x="2651" y="8156"/>
                      <a:pt x="2434" y="8211"/>
                    </a:cubicBezTo>
                    <a:cubicBezTo>
                      <a:pt x="2312" y="8211"/>
                      <a:pt x="2257" y="8265"/>
                      <a:pt x="2148" y="8265"/>
                    </a:cubicBezTo>
                    <a:cubicBezTo>
                      <a:pt x="2123" y="8271"/>
                      <a:pt x="2103" y="8276"/>
                      <a:pt x="2086" y="8279"/>
                    </a:cubicBezTo>
                    <a:lnTo>
                      <a:pt x="2086" y="8279"/>
                    </a:lnTo>
                    <a:cubicBezTo>
                      <a:pt x="1977" y="7675"/>
                      <a:pt x="2095" y="6947"/>
                      <a:pt x="2148" y="6348"/>
                    </a:cubicBezTo>
                    <a:lnTo>
                      <a:pt x="2094" y="6348"/>
                    </a:lnTo>
                    <a:cubicBezTo>
                      <a:pt x="1809" y="6226"/>
                      <a:pt x="1578" y="6117"/>
                      <a:pt x="1360" y="6063"/>
                    </a:cubicBezTo>
                    <a:cubicBezTo>
                      <a:pt x="1238" y="6009"/>
                      <a:pt x="504" y="5832"/>
                      <a:pt x="449" y="5723"/>
                    </a:cubicBezTo>
                    <a:cubicBezTo>
                      <a:pt x="395" y="5546"/>
                      <a:pt x="898" y="5044"/>
                      <a:pt x="1020" y="4921"/>
                    </a:cubicBezTo>
                    <a:cubicBezTo>
                      <a:pt x="1129" y="4758"/>
                      <a:pt x="1292" y="4581"/>
                      <a:pt x="1469" y="4418"/>
                    </a:cubicBezTo>
                    <a:lnTo>
                      <a:pt x="1469" y="4364"/>
                    </a:lnTo>
                    <a:cubicBezTo>
                      <a:pt x="1183" y="3739"/>
                      <a:pt x="898" y="3113"/>
                      <a:pt x="789" y="2434"/>
                    </a:cubicBezTo>
                    <a:cubicBezTo>
                      <a:pt x="757" y="2336"/>
                      <a:pt x="783" y="2316"/>
                      <a:pt x="832" y="2316"/>
                    </a:cubicBezTo>
                    <a:cubicBezTo>
                      <a:pt x="865" y="2316"/>
                      <a:pt x="909" y="2325"/>
                      <a:pt x="952" y="2325"/>
                    </a:cubicBezTo>
                    <a:cubicBezTo>
                      <a:pt x="1183" y="2271"/>
                      <a:pt x="1415" y="2271"/>
                      <a:pt x="1632" y="2271"/>
                    </a:cubicBezTo>
                    <a:cubicBezTo>
                      <a:pt x="1917" y="2203"/>
                      <a:pt x="2203" y="2203"/>
                      <a:pt x="2488" y="2203"/>
                    </a:cubicBezTo>
                    <a:cubicBezTo>
                      <a:pt x="2588" y="2179"/>
                      <a:pt x="2632" y="2146"/>
                      <a:pt x="2637" y="2115"/>
                    </a:cubicBezTo>
                    <a:lnTo>
                      <a:pt x="2637" y="2115"/>
                    </a:lnTo>
                    <a:cubicBezTo>
                      <a:pt x="2643" y="2109"/>
                      <a:pt x="2648" y="2102"/>
                      <a:pt x="2651" y="2094"/>
                    </a:cubicBezTo>
                    <a:cubicBezTo>
                      <a:pt x="2719" y="1809"/>
                      <a:pt x="2828" y="1523"/>
                      <a:pt x="2937" y="1251"/>
                    </a:cubicBezTo>
                    <a:cubicBezTo>
                      <a:pt x="2991" y="1020"/>
                      <a:pt x="3114" y="789"/>
                      <a:pt x="3168" y="626"/>
                    </a:cubicBezTo>
                    <a:cubicBezTo>
                      <a:pt x="3222" y="504"/>
                      <a:pt x="3277" y="395"/>
                      <a:pt x="3331" y="341"/>
                    </a:cubicBezTo>
                    <a:cubicBezTo>
                      <a:pt x="3331" y="286"/>
                      <a:pt x="3331" y="232"/>
                      <a:pt x="3399" y="232"/>
                    </a:cubicBezTo>
                    <a:cubicBezTo>
                      <a:pt x="3401" y="227"/>
                      <a:pt x="3403" y="222"/>
                      <a:pt x="3405" y="218"/>
                    </a:cubicBezTo>
                    <a:close/>
                    <a:moveTo>
                      <a:pt x="5606" y="9205"/>
                    </a:moveTo>
                    <a:cubicBezTo>
                      <a:pt x="5621" y="9210"/>
                      <a:pt x="5637" y="9218"/>
                      <a:pt x="5655" y="9230"/>
                    </a:cubicBezTo>
                    <a:cubicBezTo>
                      <a:pt x="5639" y="9222"/>
                      <a:pt x="5622" y="9214"/>
                      <a:pt x="5606" y="9205"/>
                    </a:cubicBezTo>
                    <a:close/>
                    <a:moveTo>
                      <a:pt x="3399" y="1"/>
                    </a:moveTo>
                    <a:cubicBezTo>
                      <a:pt x="3059" y="1"/>
                      <a:pt x="2937" y="504"/>
                      <a:pt x="2828" y="789"/>
                    </a:cubicBezTo>
                    <a:cubicBezTo>
                      <a:pt x="2657" y="1170"/>
                      <a:pt x="2499" y="1614"/>
                      <a:pt x="2391" y="2048"/>
                    </a:cubicBezTo>
                    <a:lnTo>
                      <a:pt x="2391" y="2048"/>
                    </a:lnTo>
                    <a:cubicBezTo>
                      <a:pt x="1854" y="2094"/>
                      <a:pt x="1324" y="2100"/>
                      <a:pt x="735" y="2203"/>
                    </a:cubicBezTo>
                    <a:cubicBezTo>
                      <a:pt x="218" y="2271"/>
                      <a:pt x="613" y="2882"/>
                      <a:pt x="735" y="3222"/>
                    </a:cubicBezTo>
                    <a:cubicBezTo>
                      <a:pt x="844" y="3508"/>
                      <a:pt x="952" y="3847"/>
                      <a:pt x="1075" y="4133"/>
                    </a:cubicBezTo>
                    <a:cubicBezTo>
                      <a:pt x="1126" y="4235"/>
                      <a:pt x="1129" y="4302"/>
                      <a:pt x="1175" y="4400"/>
                    </a:cubicBezTo>
                    <a:lnTo>
                      <a:pt x="1175" y="4400"/>
                    </a:lnTo>
                    <a:cubicBezTo>
                      <a:pt x="1163" y="4411"/>
                      <a:pt x="1136" y="4442"/>
                      <a:pt x="1075" y="4473"/>
                    </a:cubicBezTo>
                    <a:cubicBezTo>
                      <a:pt x="952" y="4649"/>
                      <a:pt x="1" y="5546"/>
                      <a:pt x="164" y="5778"/>
                    </a:cubicBezTo>
                    <a:cubicBezTo>
                      <a:pt x="273" y="5941"/>
                      <a:pt x="735" y="6009"/>
                      <a:pt x="844" y="6063"/>
                    </a:cubicBezTo>
                    <a:cubicBezTo>
                      <a:pt x="1183" y="6172"/>
                      <a:pt x="1523" y="6280"/>
                      <a:pt x="1809" y="6403"/>
                    </a:cubicBezTo>
                    <a:cubicBezTo>
                      <a:pt x="1815" y="6406"/>
                      <a:pt x="1820" y="6408"/>
                      <a:pt x="1824" y="6410"/>
                    </a:cubicBezTo>
                    <a:lnTo>
                      <a:pt x="1824" y="6410"/>
                    </a:lnTo>
                    <a:cubicBezTo>
                      <a:pt x="1816" y="6416"/>
                      <a:pt x="1809" y="6430"/>
                      <a:pt x="1809" y="6457"/>
                    </a:cubicBezTo>
                    <a:lnTo>
                      <a:pt x="1809" y="6851"/>
                    </a:lnTo>
                    <a:cubicBezTo>
                      <a:pt x="1809" y="7246"/>
                      <a:pt x="1754" y="7640"/>
                      <a:pt x="1754" y="8047"/>
                    </a:cubicBezTo>
                    <a:cubicBezTo>
                      <a:pt x="1754" y="8365"/>
                      <a:pt x="1819" y="8460"/>
                      <a:pt x="1983" y="8460"/>
                    </a:cubicBezTo>
                    <a:cubicBezTo>
                      <a:pt x="2079" y="8460"/>
                      <a:pt x="2209" y="8427"/>
                      <a:pt x="2380" y="8387"/>
                    </a:cubicBezTo>
                    <a:cubicBezTo>
                      <a:pt x="2890" y="8226"/>
                      <a:pt x="3411" y="8075"/>
                      <a:pt x="3933" y="7915"/>
                    </a:cubicBezTo>
                    <a:lnTo>
                      <a:pt x="3933" y="7915"/>
                    </a:lnTo>
                    <a:cubicBezTo>
                      <a:pt x="4199" y="8213"/>
                      <a:pt x="4501" y="8475"/>
                      <a:pt x="4758" y="8781"/>
                    </a:cubicBezTo>
                    <a:cubicBezTo>
                      <a:pt x="4976" y="8945"/>
                      <a:pt x="5315" y="9407"/>
                      <a:pt x="5601" y="9407"/>
                    </a:cubicBezTo>
                    <a:cubicBezTo>
                      <a:pt x="5941" y="9339"/>
                      <a:pt x="5941" y="8727"/>
                      <a:pt x="5995" y="8496"/>
                    </a:cubicBezTo>
                    <a:cubicBezTo>
                      <a:pt x="6044" y="8141"/>
                      <a:pt x="6104" y="7787"/>
                      <a:pt x="6155" y="7422"/>
                    </a:cubicBezTo>
                    <a:lnTo>
                      <a:pt x="7694" y="7422"/>
                    </a:lnTo>
                    <a:cubicBezTo>
                      <a:pt x="7925" y="7422"/>
                      <a:pt x="8211" y="7422"/>
                      <a:pt x="8374" y="7300"/>
                    </a:cubicBezTo>
                    <a:cubicBezTo>
                      <a:pt x="8550" y="7246"/>
                      <a:pt x="8496" y="7082"/>
                      <a:pt x="8428" y="6960"/>
                    </a:cubicBezTo>
                    <a:cubicBezTo>
                      <a:pt x="8265" y="6620"/>
                      <a:pt x="8088" y="6348"/>
                      <a:pt x="7925" y="6009"/>
                    </a:cubicBezTo>
                    <a:cubicBezTo>
                      <a:pt x="7816" y="5886"/>
                      <a:pt x="7748" y="5723"/>
                      <a:pt x="7694" y="5546"/>
                    </a:cubicBezTo>
                    <a:cubicBezTo>
                      <a:pt x="7585" y="5438"/>
                      <a:pt x="7640" y="5438"/>
                      <a:pt x="7585" y="5438"/>
                    </a:cubicBezTo>
                    <a:cubicBezTo>
                      <a:pt x="8034" y="5098"/>
                      <a:pt x="8496" y="4704"/>
                      <a:pt x="8945" y="4242"/>
                    </a:cubicBezTo>
                    <a:cubicBezTo>
                      <a:pt x="8999" y="4187"/>
                      <a:pt x="9284" y="3970"/>
                      <a:pt x="9176" y="3847"/>
                    </a:cubicBezTo>
                    <a:cubicBezTo>
                      <a:pt x="9053" y="3739"/>
                      <a:pt x="8714" y="3684"/>
                      <a:pt x="8550" y="3630"/>
                    </a:cubicBezTo>
                    <a:cubicBezTo>
                      <a:pt x="8211" y="3508"/>
                      <a:pt x="7871" y="3399"/>
                      <a:pt x="7477" y="3290"/>
                    </a:cubicBezTo>
                    <a:cubicBezTo>
                      <a:pt x="7354" y="3222"/>
                      <a:pt x="7246" y="3222"/>
                      <a:pt x="7137" y="3168"/>
                    </a:cubicBezTo>
                    <a:cubicBezTo>
                      <a:pt x="7109" y="3156"/>
                      <a:pt x="7090" y="3152"/>
                      <a:pt x="7078" y="3152"/>
                    </a:cubicBezTo>
                    <a:cubicBezTo>
                      <a:pt x="7072" y="3152"/>
                      <a:pt x="7068" y="3152"/>
                      <a:pt x="7065" y="3154"/>
                    </a:cubicBezTo>
                    <a:lnTo>
                      <a:pt x="7065" y="3154"/>
                    </a:lnTo>
                    <a:cubicBezTo>
                      <a:pt x="7067" y="3146"/>
                      <a:pt x="7069" y="3133"/>
                      <a:pt x="7069" y="3113"/>
                    </a:cubicBezTo>
                    <a:cubicBezTo>
                      <a:pt x="7191" y="2488"/>
                      <a:pt x="7300" y="1809"/>
                      <a:pt x="7300" y="1129"/>
                    </a:cubicBezTo>
                    <a:cubicBezTo>
                      <a:pt x="7300" y="829"/>
                      <a:pt x="7227" y="705"/>
                      <a:pt x="7056" y="705"/>
                    </a:cubicBezTo>
                    <a:cubicBezTo>
                      <a:pt x="6972" y="705"/>
                      <a:pt x="6864" y="735"/>
                      <a:pt x="6729" y="789"/>
                    </a:cubicBezTo>
                    <a:cubicBezTo>
                      <a:pt x="6110" y="1049"/>
                      <a:pt x="5548" y="1354"/>
                      <a:pt x="5021" y="1663"/>
                    </a:cubicBezTo>
                    <a:lnTo>
                      <a:pt x="5021" y="1663"/>
                    </a:lnTo>
                    <a:cubicBezTo>
                      <a:pt x="4770" y="1362"/>
                      <a:pt x="4556" y="1098"/>
                      <a:pt x="4296" y="789"/>
                    </a:cubicBezTo>
                    <a:cubicBezTo>
                      <a:pt x="4079" y="572"/>
                      <a:pt x="3739" y="1"/>
                      <a:pt x="3399" y="1"/>
                    </a:cubicBezTo>
                    <a:close/>
                  </a:path>
                </a:pathLst>
              </a:custGeom>
              <a:solidFill>
                <a:srgbClr val="C61C2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3" name="Google Shape;5703;p52"/>
              <p:cNvSpPr/>
              <p:nvPr/>
            </p:nvSpPr>
            <p:spPr>
              <a:xfrm>
                <a:off x="3926875" y="1398400"/>
                <a:ext cx="1592700" cy="1285500"/>
              </a:xfrm>
              <a:custGeom>
                <a:avLst/>
                <a:gdLst/>
                <a:ahLst/>
                <a:cxnLst/>
                <a:rect l="l" t="t" r="r" b="b"/>
                <a:pathLst>
                  <a:path w="63708" h="51420" extrusionOk="0">
                    <a:moveTo>
                      <a:pt x="23678" y="0"/>
                    </a:moveTo>
                    <a:lnTo>
                      <a:pt x="13077" y="4024"/>
                    </a:lnTo>
                    <a:cubicBezTo>
                      <a:pt x="13702" y="4581"/>
                      <a:pt x="13933" y="5260"/>
                      <a:pt x="13647" y="6117"/>
                    </a:cubicBezTo>
                    <a:cubicBezTo>
                      <a:pt x="13077" y="8156"/>
                      <a:pt x="626" y="20158"/>
                      <a:pt x="10141" y="28938"/>
                    </a:cubicBezTo>
                    <a:cubicBezTo>
                      <a:pt x="10141" y="28938"/>
                      <a:pt x="2950" y="30066"/>
                      <a:pt x="1469" y="31711"/>
                    </a:cubicBezTo>
                    <a:cubicBezTo>
                      <a:pt x="1" y="33356"/>
                      <a:pt x="1809" y="37773"/>
                      <a:pt x="5669" y="42367"/>
                    </a:cubicBezTo>
                    <a:cubicBezTo>
                      <a:pt x="9106" y="46519"/>
                      <a:pt x="12454" y="51419"/>
                      <a:pt x="16037" y="51419"/>
                    </a:cubicBezTo>
                    <a:cubicBezTo>
                      <a:pt x="16407" y="51419"/>
                      <a:pt x="16779" y="51367"/>
                      <a:pt x="17154" y="51257"/>
                    </a:cubicBezTo>
                    <a:cubicBezTo>
                      <a:pt x="17154" y="51257"/>
                      <a:pt x="17562" y="47804"/>
                      <a:pt x="16991" y="47736"/>
                    </a:cubicBezTo>
                    <a:cubicBezTo>
                      <a:pt x="16420" y="47627"/>
                      <a:pt x="14844" y="47736"/>
                      <a:pt x="12574" y="44909"/>
                    </a:cubicBezTo>
                    <a:cubicBezTo>
                      <a:pt x="10249" y="42136"/>
                      <a:pt x="7191" y="37270"/>
                      <a:pt x="7531" y="35965"/>
                    </a:cubicBezTo>
                    <a:lnTo>
                      <a:pt x="7531" y="35965"/>
                    </a:lnTo>
                    <a:cubicBezTo>
                      <a:pt x="7531" y="35965"/>
                      <a:pt x="14488" y="37262"/>
                      <a:pt x="17404" y="37262"/>
                    </a:cubicBezTo>
                    <a:cubicBezTo>
                      <a:pt x="17878" y="37262"/>
                      <a:pt x="18246" y="37228"/>
                      <a:pt x="18459" y="37148"/>
                    </a:cubicBezTo>
                    <a:cubicBezTo>
                      <a:pt x="20049" y="36645"/>
                      <a:pt x="20620" y="35394"/>
                      <a:pt x="20620" y="35394"/>
                    </a:cubicBezTo>
                    <a:cubicBezTo>
                      <a:pt x="20620" y="35394"/>
                      <a:pt x="21649" y="37105"/>
                      <a:pt x="25341" y="37105"/>
                    </a:cubicBezTo>
                    <a:cubicBezTo>
                      <a:pt x="25515" y="37105"/>
                      <a:pt x="25695" y="37101"/>
                      <a:pt x="25880" y="37093"/>
                    </a:cubicBezTo>
                    <a:cubicBezTo>
                      <a:pt x="30012" y="36862"/>
                      <a:pt x="35504" y="34266"/>
                      <a:pt x="35504" y="34266"/>
                    </a:cubicBezTo>
                    <a:cubicBezTo>
                      <a:pt x="35504" y="34266"/>
                      <a:pt x="36414" y="38344"/>
                      <a:pt x="41172" y="38398"/>
                    </a:cubicBezTo>
                    <a:cubicBezTo>
                      <a:pt x="42762" y="38398"/>
                      <a:pt x="44121" y="38222"/>
                      <a:pt x="45426" y="38113"/>
                    </a:cubicBezTo>
                    <a:cubicBezTo>
                      <a:pt x="46626" y="37956"/>
                      <a:pt x="47745" y="37799"/>
                      <a:pt x="48857" y="37799"/>
                    </a:cubicBezTo>
                    <a:cubicBezTo>
                      <a:pt x="50152" y="37799"/>
                      <a:pt x="51438" y="38011"/>
                      <a:pt x="52834" y="38684"/>
                    </a:cubicBezTo>
                    <a:cubicBezTo>
                      <a:pt x="56640" y="40492"/>
                      <a:pt x="58611" y="43387"/>
                      <a:pt x="58896" y="45249"/>
                    </a:cubicBezTo>
                    <a:cubicBezTo>
                      <a:pt x="59127" y="47179"/>
                      <a:pt x="57931" y="49558"/>
                      <a:pt x="58447" y="50400"/>
                    </a:cubicBezTo>
                    <a:cubicBezTo>
                      <a:pt x="58710" y="50769"/>
                      <a:pt x="59522" y="50992"/>
                      <a:pt x="60445" y="50992"/>
                    </a:cubicBezTo>
                    <a:cubicBezTo>
                      <a:pt x="61527" y="50992"/>
                      <a:pt x="62761" y="50686"/>
                      <a:pt x="63436" y="49952"/>
                    </a:cubicBezTo>
                    <a:cubicBezTo>
                      <a:pt x="63436" y="49952"/>
                      <a:pt x="63708" y="45983"/>
                      <a:pt x="61506" y="41620"/>
                    </a:cubicBezTo>
                    <a:cubicBezTo>
                      <a:pt x="59358" y="37325"/>
                      <a:pt x="55552" y="31208"/>
                      <a:pt x="54655" y="31208"/>
                    </a:cubicBezTo>
                    <a:cubicBezTo>
                      <a:pt x="54370" y="31208"/>
                      <a:pt x="53976" y="31317"/>
                      <a:pt x="53459" y="31426"/>
                    </a:cubicBezTo>
                    <a:cubicBezTo>
                      <a:pt x="52952" y="31529"/>
                      <a:pt x="52386" y="31633"/>
                      <a:pt x="51845" y="31633"/>
                    </a:cubicBezTo>
                    <a:cubicBezTo>
                      <a:pt x="51183" y="31633"/>
                      <a:pt x="50557" y="31478"/>
                      <a:pt x="50115" y="30977"/>
                    </a:cubicBezTo>
                    <a:cubicBezTo>
                      <a:pt x="48933" y="29618"/>
                      <a:pt x="50007" y="26396"/>
                      <a:pt x="46840" y="22767"/>
                    </a:cubicBezTo>
                    <a:cubicBezTo>
                      <a:pt x="46840" y="22767"/>
                      <a:pt x="52277" y="21639"/>
                      <a:pt x="53065" y="14952"/>
                    </a:cubicBezTo>
                    <a:lnTo>
                      <a:pt x="53065" y="14952"/>
                    </a:lnTo>
                    <a:cubicBezTo>
                      <a:pt x="53065" y="14952"/>
                      <a:pt x="46106" y="15795"/>
                      <a:pt x="43945" y="20497"/>
                    </a:cubicBezTo>
                    <a:cubicBezTo>
                      <a:pt x="43945" y="20497"/>
                      <a:pt x="42327" y="18654"/>
                      <a:pt x="39496" y="18654"/>
                    </a:cubicBezTo>
                    <a:cubicBezTo>
                      <a:pt x="39148" y="18654"/>
                      <a:pt x="38782" y="18682"/>
                      <a:pt x="38399" y="18744"/>
                    </a:cubicBezTo>
                    <a:cubicBezTo>
                      <a:pt x="35050" y="19237"/>
                      <a:pt x="31640" y="21478"/>
                      <a:pt x="27990" y="21478"/>
                    </a:cubicBezTo>
                    <a:cubicBezTo>
                      <a:pt x="27817" y="21478"/>
                      <a:pt x="27644" y="21473"/>
                      <a:pt x="27471" y="21462"/>
                    </a:cubicBezTo>
                    <a:cubicBezTo>
                      <a:pt x="23678" y="21231"/>
                      <a:pt x="21463" y="17779"/>
                      <a:pt x="21694" y="14381"/>
                    </a:cubicBezTo>
                    <a:cubicBezTo>
                      <a:pt x="21912" y="11554"/>
                      <a:pt x="24290" y="4526"/>
                      <a:pt x="23678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4" name="Google Shape;5704;p52"/>
              <p:cNvSpPr/>
              <p:nvPr/>
            </p:nvSpPr>
            <p:spPr>
              <a:xfrm>
                <a:off x="4208575" y="2543875"/>
                <a:ext cx="157350" cy="139650"/>
              </a:xfrm>
              <a:custGeom>
                <a:avLst/>
                <a:gdLst/>
                <a:ahLst/>
                <a:cxnLst/>
                <a:rect l="l" t="t" r="r" b="b"/>
                <a:pathLst>
                  <a:path w="6294" h="5586" extrusionOk="0">
                    <a:moveTo>
                      <a:pt x="2094" y="1"/>
                    </a:moveTo>
                    <a:lnTo>
                      <a:pt x="1" y="3113"/>
                    </a:lnTo>
                    <a:cubicBezTo>
                      <a:pt x="1539" y="4596"/>
                      <a:pt x="3142" y="5585"/>
                      <a:pt x="4794" y="5585"/>
                    </a:cubicBezTo>
                    <a:cubicBezTo>
                      <a:pt x="5156" y="5585"/>
                      <a:pt x="5520" y="5538"/>
                      <a:pt x="5886" y="5438"/>
                    </a:cubicBezTo>
                    <a:cubicBezTo>
                      <a:pt x="5886" y="5438"/>
                      <a:pt x="6294" y="1985"/>
                      <a:pt x="5723" y="1917"/>
                    </a:cubicBezTo>
                    <a:cubicBezTo>
                      <a:pt x="5207" y="1808"/>
                      <a:pt x="3970" y="1863"/>
                      <a:pt x="2094" y="1"/>
                    </a:cubicBezTo>
                    <a:close/>
                  </a:path>
                </a:pathLst>
              </a:custGeom>
              <a:solidFill>
                <a:srgbClr val="7A3D0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5" name="Google Shape;5705;p52"/>
              <p:cNvSpPr/>
              <p:nvPr/>
            </p:nvSpPr>
            <p:spPr>
              <a:xfrm>
                <a:off x="5375125" y="2512625"/>
                <a:ext cx="141725" cy="160575"/>
              </a:xfrm>
              <a:custGeom>
                <a:avLst/>
                <a:gdLst/>
                <a:ahLst/>
                <a:cxnLst/>
                <a:rect l="l" t="t" r="r" b="b"/>
                <a:pathLst>
                  <a:path w="5669" h="6423" extrusionOk="0">
                    <a:moveTo>
                      <a:pt x="4758" y="0"/>
                    </a:moveTo>
                    <a:lnTo>
                      <a:pt x="966" y="789"/>
                    </a:lnTo>
                    <a:cubicBezTo>
                      <a:pt x="1143" y="2664"/>
                      <a:pt x="1" y="4989"/>
                      <a:pt x="517" y="5831"/>
                    </a:cubicBezTo>
                    <a:cubicBezTo>
                      <a:pt x="780" y="6200"/>
                      <a:pt x="1592" y="6423"/>
                      <a:pt x="2515" y="6423"/>
                    </a:cubicBezTo>
                    <a:cubicBezTo>
                      <a:pt x="3597" y="6423"/>
                      <a:pt x="4831" y="6117"/>
                      <a:pt x="5506" y="5383"/>
                    </a:cubicBezTo>
                    <a:cubicBezTo>
                      <a:pt x="5506" y="5383"/>
                      <a:pt x="5669" y="3058"/>
                      <a:pt x="4758" y="0"/>
                    </a:cubicBezTo>
                    <a:close/>
                  </a:path>
                </a:pathLst>
              </a:custGeom>
              <a:solidFill>
                <a:srgbClr val="7A3D0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6" name="Google Shape;5706;p52"/>
              <p:cNvSpPr/>
              <p:nvPr/>
            </p:nvSpPr>
            <p:spPr>
              <a:xfrm>
                <a:off x="5131825" y="1772175"/>
                <a:ext cx="121675" cy="114550"/>
              </a:xfrm>
              <a:custGeom>
                <a:avLst/>
                <a:gdLst/>
                <a:ahLst/>
                <a:cxnLst/>
                <a:rect l="l" t="t" r="r" b="b"/>
                <a:pathLst>
                  <a:path w="4867" h="4582" extrusionOk="0">
                    <a:moveTo>
                      <a:pt x="4867" y="1"/>
                    </a:moveTo>
                    <a:lnTo>
                      <a:pt x="4867" y="1"/>
                    </a:lnTo>
                    <a:cubicBezTo>
                      <a:pt x="4867" y="1"/>
                      <a:pt x="2434" y="286"/>
                      <a:pt x="1" y="1469"/>
                    </a:cubicBezTo>
                    <a:lnTo>
                      <a:pt x="1075" y="1414"/>
                    </a:lnTo>
                    <a:lnTo>
                      <a:pt x="1075" y="1414"/>
                    </a:lnTo>
                    <a:lnTo>
                      <a:pt x="626" y="2379"/>
                    </a:lnTo>
                    <a:lnTo>
                      <a:pt x="1809" y="2271"/>
                    </a:lnTo>
                    <a:lnTo>
                      <a:pt x="1415" y="3290"/>
                    </a:lnTo>
                    <a:lnTo>
                      <a:pt x="2543" y="3005"/>
                    </a:lnTo>
                    <a:lnTo>
                      <a:pt x="2434" y="3847"/>
                    </a:lnTo>
                    <a:lnTo>
                      <a:pt x="2434" y="3847"/>
                    </a:lnTo>
                    <a:lnTo>
                      <a:pt x="3399" y="3739"/>
                    </a:lnTo>
                    <a:lnTo>
                      <a:pt x="3168" y="4581"/>
                    </a:lnTo>
                    <a:cubicBezTo>
                      <a:pt x="3956" y="3508"/>
                      <a:pt x="4582" y="1985"/>
                      <a:pt x="4867" y="1"/>
                    </a:cubicBezTo>
                    <a:close/>
                  </a:path>
                </a:pathLst>
              </a:custGeom>
              <a:solidFill>
                <a:srgbClr val="E29A5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7" name="Google Shape;5707;p52"/>
              <p:cNvSpPr/>
              <p:nvPr/>
            </p:nvSpPr>
            <p:spPr>
              <a:xfrm>
                <a:off x="3942525" y="1497625"/>
                <a:ext cx="353750" cy="624250"/>
              </a:xfrm>
              <a:custGeom>
                <a:avLst/>
                <a:gdLst/>
                <a:ahLst/>
                <a:cxnLst/>
                <a:rect l="l" t="t" r="r" b="b"/>
                <a:pathLst>
                  <a:path w="14150" h="24970" extrusionOk="0">
                    <a:moveTo>
                      <a:pt x="12573" y="0"/>
                    </a:moveTo>
                    <a:lnTo>
                      <a:pt x="12451" y="55"/>
                    </a:lnTo>
                    <a:cubicBezTo>
                      <a:pt x="13076" y="612"/>
                      <a:pt x="13307" y="1291"/>
                      <a:pt x="13021" y="2148"/>
                    </a:cubicBezTo>
                    <a:cubicBezTo>
                      <a:pt x="12451" y="4187"/>
                      <a:pt x="0" y="16189"/>
                      <a:pt x="9515" y="24969"/>
                    </a:cubicBezTo>
                    <a:cubicBezTo>
                      <a:pt x="5600" y="17493"/>
                      <a:pt x="10697" y="6796"/>
                      <a:pt x="12396" y="4350"/>
                    </a:cubicBezTo>
                    <a:cubicBezTo>
                      <a:pt x="14150" y="1862"/>
                      <a:pt x="13755" y="1237"/>
                      <a:pt x="13755" y="1237"/>
                    </a:cubicBezTo>
                    <a:lnTo>
                      <a:pt x="12573" y="0"/>
                    </a:lnTo>
                    <a:close/>
                  </a:path>
                </a:pathLst>
              </a:custGeom>
              <a:solidFill>
                <a:srgbClr val="DD944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8" name="Google Shape;5708;p52"/>
              <p:cNvSpPr/>
              <p:nvPr/>
            </p:nvSpPr>
            <p:spPr>
              <a:xfrm>
                <a:off x="4115125" y="2283250"/>
                <a:ext cx="327275" cy="46725"/>
              </a:xfrm>
              <a:custGeom>
                <a:avLst/>
                <a:gdLst/>
                <a:ahLst/>
                <a:cxnLst/>
                <a:rect l="l" t="t" r="r" b="b"/>
                <a:pathLst>
                  <a:path w="13091" h="1869" extrusionOk="0">
                    <a:moveTo>
                      <a:pt x="1" y="571"/>
                    </a:moveTo>
                    <a:lnTo>
                      <a:pt x="1" y="571"/>
                    </a:lnTo>
                    <a:cubicBezTo>
                      <a:pt x="1" y="571"/>
                      <a:pt x="17" y="574"/>
                      <a:pt x="48" y="580"/>
                    </a:cubicBezTo>
                    <a:lnTo>
                      <a:pt x="48" y="580"/>
                    </a:lnTo>
                    <a:cubicBezTo>
                      <a:pt x="17" y="574"/>
                      <a:pt x="1" y="571"/>
                      <a:pt x="1" y="571"/>
                    </a:cubicBezTo>
                    <a:close/>
                    <a:moveTo>
                      <a:pt x="13090" y="0"/>
                    </a:moveTo>
                    <a:lnTo>
                      <a:pt x="13090" y="0"/>
                    </a:lnTo>
                    <a:cubicBezTo>
                      <a:pt x="12432" y="1054"/>
                      <a:pt x="10317" y="1377"/>
                      <a:pt x="7974" y="1377"/>
                    </a:cubicBezTo>
                    <a:cubicBezTo>
                      <a:pt x="4499" y="1377"/>
                      <a:pt x="521" y="667"/>
                      <a:pt x="48" y="580"/>
                    </a:cubicBezTo>
                    <a:lnTo>
                      <a:pt x="48" y="580"/>
                    </a:lnTo>
                    <a:cubicBezTo>
                      <a:pt x="659" y="693"/>
                      <a:pt x="7097" y="1868"/>
                      <a:pt x="9874" y="1868"/>
                    </a:cubicBezTo>
                    <a:cubicBezTo>
                      <a:pt x="10348" y="1868"/>
                      <a:pt x="10716" y="1834"/>
                      <a:pt x="10929" y="1754"/>
                    </a:cubicBezTo>
                    <a:cubicBezTo>
                      <a:pt x="12519" y="1251"/>
                      <a:pt x="13090" y="1"/>
                      <a:pt x="13090" y="0"/>
                    </a:cubicBezTo>
                    <a:close/>
                  </a:path>
                </a:pathLst>
              </a:custGeom>
              <a:solidFill>
                <a:srgbClr val="DD944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9" name="Google Shape;5709;p52"/>
              <p:cNvSpPr/>
              <p:nvPr/>
            </p:nvSpPr>
            <p:spPr>
              <a:xfrm>
                <a:off x="4442375" y="2255050"/>
                <a:ext cx="372100" cy="71000"/>
              </a:xfrm>
              <a:custGeom>
                <a:avLst/>
                <a:gdLst/>
                <a:ahLst/>
                <a:cxnLst/>
                <a:rect l="l" t="t" r="r" b="b"/>
                <a:pathLst>
                  <a:path w="14884" h="2840" extrusionOk="0">
                    <a:moveTo>
                      <a:pt x="14884" y="0"/>
                    </a:moveTo>
                    <a:lnTo>
                      <a:pt x="14884" y="0"/>
                    </a:lnTo>
                    <a:cubicBezTo>
                      <a:pt x="10083" y="1300"/>
                      <a:pt x="6585" y="1657"/>
                      <a:pt x="4191" y="1657"/>
                    </a:cubicBezTo>
                    <a:cubicBezTo>
                      <a:pt x="1278" y="1657"/>
                      <a:pt x="0" y="1129"/>
                      <a:pt x="0" y="1128"/>
                    </a:cubicBezTo>
                    <a:lnTo>
                      <a:pt x="0" y="1128"/>
                    </a:lnTo>
                    <a:cubicBezTo>
                      <a:pt x="0" y="1129"/>
                      <a:pt x="1029" y="2839"/>
                      <a:pt x="4721" y="2839"/>
                    </a:cubicBezTo>
                    <a:cubicBezTo>
                      <a:pt x="4895" y="2839"/>
                      <a:pt x="5075" y="2835"/>
                      <a:pt x="5260" y="2827"/>
                    </a:cubicBezTo>
                    <a:cubicBezTo>
                      <a:pt x="9392" y="2596"/>
                      <a:pt x="14883" y="0"/>
                      <a:pt x="14884" y="0"/>
                    </a:cubicBezTo>
                    <a:close/>
                  </a:path>
                </a:pathLst>
              </a:custGeom>
              <a:solidFill>
                <a:srgbClr val="DD944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0" name="Google Shape;5710;p52"/>
              <p:cNvSpPr/>
              <p:nvPr/>
            </p:nvSpPr>
            <p:spPr>
              <a:xfrm>
                <a:off x="4814450" y="2255050"/>
                <a:ext cx="611675" cy="291575"/>
              </a:xfrm>
              <a:custGeom>
                <a:avLst/>
                <a:gdLst/>
                <a:ahLst/>
                <a:cxnLst/>
                <a:rect l="l" t="t" r="r" b="b"/>
                <a:pathLst>
                  <a:path w="24467" h="11663" extrusionOk="0">
                    <a:moveTo>
                      <a:pt x="1" y="0"/>
                    </a:moveTo>
                    <a:cubicBezTo>
                      <a:pt x="1" y="1"/>
                      <a:pt x="912" y="4078"/>
                      <a:pt x="5669" y="4132"/>
                    </a:cubicBezTo>
                    <a:cubicBezTo>
                      <a:pt x="5750" y="4133"/>
                      <a:pt x="5832" y="4134"/>
                      <a:pt x="5912" y="4134"/>
                    </a:cubicBezTo>
                    <a:cubicBezTo>
                      <a:pt x="8842" y="4134"/>
                      <a:pt x="11101" y="3541"/>
                      <a:pt x="13311" y="3541"/>
                    </a:cubicBezTo>
                    <a:cubicBezTo>
                      <a:pt x="14625" y="3541"/>
                      <a:pt x="15921" y="3750"/>
                      <a:pt x="17331" y="4418"/>
                    </a:cubicBezTo>
                    <a:cubicBezTo>
                      <a:pt x="21137" y="6226"/>
                      <a:pt x="23108" y="9121"/>
                      <a:pt x="23393" y="10983"/>
                    </a:cubicBezTo>
                    <a:lnTo>
                      <a:pt x="23393" y="11662"/>
                    </a:lnTo>
                    <a:lnTo>
                      <a:pt x="24467" y="10874"/>
                    </a:lnTo>
                    <a:cubicBezTo>
                      <a:pt x="21222" y="3406"/>
                      <a:pt x="15886" y="1901"/>
                      <a:pt x="11030" y="1901"/>
                    </a:cubicBezTo>
                    <a:cubicBezTo>
                      <a:pt x="9884" y="1901"/>
                      <a:pt x="8766" y="1985"/>
                      <a:pt x="7708" y="2093"/>
                    </a:cubicBezTo>
                    <a:cubicBezTo>
                      <a:pt x="7171" y="2149"/>
                      <a:pt x="6666" y="2174"/>
                      <a:pt x="6192" y="2174"/>
                    </a:cubicBezTo>
                    <a:cubicBezTo>
                      <a:pt x="1764" y="2174"/>
                      <a:pt x="1" y="1"/>
                      <a:pt x="1" y="0"/>
                    </a:cubicBezTo>
                    <a:close/>
                  </a:path>
                </a:pathLst>
              </a:custGeom>
              <a:solidFill>
                <a:srgbClr val="DD944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1" name="Google Shape;5711;p52"/>
              <p:cNvSpPr/>
              <p:nvPr/>
            </p:nvSpPr>
            <p:spPr>
              <a:xfrm>
                <a:off x="4089650" y="2297525"/>
                <a:ext cx="171275" cy="262000"/>
              </a:xfrm>
              <a:custGeom>
                <a:avLst/>
                <a:gdLst/>
                <a:ahLst/>
                <a:cxnLst/>
                <a:rect l="l" t="t" r="r" b="b"/>
                <a:pathLst>
                  <a:path w="6851" h="10480" extrusionOk="0">
                    <a:moveTo>
                      <a:pt x="1020" y="0"/>
                    </a:moveTo>
                    <a:cubicBezTo>
                      <a:pt x="1020" y="0"/>
                      <a:pt x="0" y="394"/>
                      <a:pt x="734" y="2202"/>
                    </a:cubicBezTo>
                    <a:cubicBezTo>
                      <a:pt x="1305" y="3507"/>
                      <a:pt x="3059" y="7761"/>
                      <a:pt x="6402" y="10480"/>
                    </a:cubicBezTo>
                    <a:lnTo>
                      <a:pt x="6851" y="9855"/>
                    </a:lnTo>
                    <a:cubicBezTo>
                      <a:pt x="6566" y="9569"/>
                      <a:pt x="6294" y="9284"/>
                      <a:pt x="6063" y="8944"/>
                    </a:cubicBezTo>
                    <a:cubicBezTo>
                      <a:pt x="3847" y="6280"/>
                      <a:pt x="1020" y="1808"/>
                      <a:pt x="1020" y="218"/>
                    </a:cubicBezTo>
                    <a:lnTo>
                      <a:pt x="1020" y="0"/>
                    </a:lnTo>
                    <a:close/>
                  </a:path>
                </a:pathLst>
              </a:custGeom>
              <a:solidFill>
                <a:srgbClr val="DD944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2" name="Google Shape;5712;p52"/>
              <p:cNvSpPr/>
              <p:nvPr/>
            </p:nvSpPr>
            <p:spPr>
              <a:xfrm>
                <a:off x="4348925" y="2590425"/>
                <a:ext cx="2750" cy="1400"/>
              </a:xfrm>
              <a:custGeom>
                <a:avLst/>
                <a:gdLst/>
                <a:ahLst/>
                <a:cxnLst/>
                <a:rect l="l" t="t" r="r" b="b"/>
                <a:pathLst>
                  <a:path w="110" h="56" extrusionOk="0">
                    <a:moveTo>
                      <a:pt x="0" y="1"/>
                    </a:moveTo>
                    <a:cubicBezTo>
                      <a:pt x="55" y="1"/>
                      <a:pt x="109" y="1"/>
                      <a:pt x="109" y="55"/>
                    </a:cubicBezTo>
                    <a:cubicBezTo>
                      <a:pt x="109" y="1"/>
                      <a:pt x="55" y="1"/>
                      <a:pt x="0" y="1"/>
                    </a:cubicBezTo>
                    <a:close/>
                  </a:path>
                </a:pathLst>
              </a:custGeom>
              <a:solidFill>
                <a:srgbClr val="AD5B0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3" name="Google Shape;5713;p52"/>
              <p:cNvSpPr/>
              <p:nvPr/>
            </p:nvSpPr>
            <p:spPr>
              <a:xfrm>
                <a:off x="4351650" y="2591800"/>
                <a:ext cx="4100" cy="3075"/>
              </a:xfrm>
              <a:custGeom>
                <a:avLst/>
                <a:gdLst/>
                <a:ahLst/>
                <a:cxnLst/>
                <a:rect l="l" t="t" r="r" b="b"/>
                <a:pathLst>
                  <a:path w="164" h="123" extrusionOk="0">
                    <a:moveTo>
                      <a:pt x="0" y="0"/>
                    </a:moveTo>
                    <a:cubicBezTo>
                      <a:pt x="54" y="0"/>
                      <a:pt x="109" y="68"/>
                      <a:pt x="163" y="123"/>
                    </a:cubicBezTo>
                    <a:lnTo>
                      <a:pt x="163" y="123"/>
                    </a:lnTo>
                    <a:cubicBezTo>
                      <a:pt x="109" y="68"/>
                      <a:pt x="54" y="0"/>
                      <a:pt x="0" y="0"/>
                    </a:cubicBezTo>
                    <a:close/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  <a:moveTo>
                      <a:pt x="0" y="0"/>
                    </a:move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6EA4A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4" name="Google Shape;5714;p52"/>
              <p:cNvSpPr/>
              <p:nvPr/>
            </p:nvSpPr>
            <p:spPr>
              <a:xfrm>
                <a:off x="4355725" y="2594850"/>
                <a:ext cx="3075" cy="19725"/>
              </a:xfrm>
              <a:custGeom>
                <a:avLst/>
                <a:gdLst/>
                <a:ahLst/>
                <a:cxnLst/>
                <a:rect l="l" t="t" r="r" b="b"/>
                <a:pathLst>
                  <a:path w="123" h="789" extrusionOk="0">
                    <a:moveTo>
                      <a:pt x="123" y="789"/>
                    </a:moveTo>
                    <a:lnTo>
                      <a:pt x="123" y="789"/>
                    </a:lnTo>
                    <a:lnTo>
                      <a:pt x="123" y="789"/>
                    </a:lnTo>
                    <a:close/>
                    <a:moveTo>
                      <a:pt x="123" y="789"/>
                    </a:moveTo>
                    <a:lnTo>
                      <a:pt x="123" y="789"/>
                    </a:lnTo>
                    <a:lnTo>
                      <a:pt x="123" y="789"/>
                    </a:lnTo>
                    <a:close/>
                    <a:moveTo>
                      <a:pt x="123" y="789"/>
                    </a:moveTo>
                    <a:lnTo>
                      <a:pt x="123" y="789"/>
                    </a:lnTo>
                    <a:lnTo>
                      <a:pt x="123" y="789"/>
                    </a:lnTo>
                    <a:close/>
                    <a:moveTo>
                      <a:pt x="123" y="789"/>
                    </a:moveTo>
                    <a:lnTo>
                      <a:pt x="123" y="789"/>
                    </a:lnTo>
                    <a:lnTo>
                      <a:pt x="123" y="789"/>
                    </a:lnTo>
                    <a:close/>
                    <a:moveTo>
                      <a:pt x="0" y="1"/>
                    </a:moveTo>
                    <a:cubicBezTo>
                      <a:pt x="68" y="164"/>
                      <a:pt x="123" y="449"/>
                      <a:pt x="123" y="789"/>
                    </a:cubicBezTo>
                    <a:cubicBezTo>
                      <a:pt x="123" y="449"/>
                      <a:pt x="68" y="164"/>
                      <a:pt x="0" y="1"/>
                    </a:cubicBezTo>
                    <a:close/>
                  </a:path>
                </a:pathLst>
              </a:custGeom>
              <a:solidFill>
                <a:srgbClr val="ACC1C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5" name="Google Shape;5715;p52"/>
              <p:cNvSpPr/>
              <p:nvPr/>
            </p:nvSpPr>
            <p:spPr>
              <a:xfrm>
                <a:off x="4249700" y="2543875"/>
                <a:ext cx="109100" cy="72075"/>
              </a:xfrm>
              <a:custGeom>
                <a:avLst/>
                <a:gdLst/>
                <a:ahLst/>
                <a:cxnLst/>
                <a:rect l="l" t="t" r="r" b="b"/>
                <a:pathLst>
                  <a:path w="4364" h="2883" extrusionOk="0">
                    <a:moveTo>
                      <a:pt x="449" y="1"/>
                    </a:moveTo>
                    <a:lnTo>
                      <a:pt x="0" y="626"/>
                    </a:lnTo>
                    <a:cubicBezTo>
                      <a:pt x="1251" y="1700"/>
                      <a:pt x="2719" y="2488"/>
                      <a:pt x="4364" y="2882"/>
                    </a:cubicBezTo>
                    <a:lnTo>
                      <a:pt x="4364" y="2828"/>
                    </a:lnTo>
                    <a:cubicBezTo>
                      <a:pt x="4364" y="2488"/>
                      <a:pt x="4309" y="2203"/>
                      <a:pt x="4241" y="2040"/>
                    </a:cubicBezTo>
                    <a:cubicBezTo>
                      <a:pt x="4187" y="1985"/>
                      <a:pt x="4132" y="1917"/>
                      <a:pt x="4078" y="1917"/>
                    </a:cubicBezTo>
                    <a:cubicBezTo>
                      <a:pt x="4078" y="1863"/>
                      <a:pt x="4024" y="1863"/>
                      <a:pt x="3969" y="1863"/>
                    </a:cubicBezTo>
                    <a:cubicBezTo>
                      <a:pt x="3398" y="1808"/>
                      <a:pt x="2148" y="1754"/>
                      <a:pt x="449" y="1"/>
                    </a:cubicBezTo>
                    <a:close/>
                  </a:path>
                </a:pathLst>
              </a:custGeom>
              <a:solidFill>
                <a:srgbClr val="6B3A0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6" name="Google Shape;5716;p52"/>
              <p:cNvSpPr/>
              <p:nvPr/>
            </p:nvSpPr>
            <p:spPr>
              <a:xfrm>
                <a:off x="5097850" y="1967575"/>
                <a:ext cx="399300" cy="556275"/>
              </a:xfrm>
              <a:custGeom>
                <a:avLst/>
                <a:gdLst/>
                <a:ahLst/>
                <a:cxnLst/>
                <a:rect l="l" t="t" r="r" b="b"/>
                <a:pathLst>
                  <a:path w="15972" h="22251" extrusionOk="0">
                    <a:moveTo>
                      <a:pt x="1" y="0"/>
                    </a:moveTo>
                    <a:lnTo>
                      <a:pt x="1" y="0"/>
                    </a:lnTo>
                    <a:cubicBezTo>
                      <a:pt x="1306" y="1808"/>
                      <a:pt x="1183" y="4989"/>
                      <a:pt x="1754" y="7476"/>
                    </a:cubicBezTo>
                    <a:cubicBezTo>
                      <a:pt x="2257" y="9963"/>
                      <a:pt x="5546" y="9678"/>
                      <a:pt x="6674" y="9800"/>
                    </a:cubicBezTo>
                    <a:cubicBezTo>
                      <a:pt x="7816" y="9909"/>
                      <a:pt x="9339" y="11499"/>
                      <a:pt x="10820" y="13538"/>
                    </a:cubicBezTo>
                    <a:cubicBezTo>
                      <a:pt x="12288" y="15523"/>
                      <a:pt x="15455" y="21911"/>
                      <a:pt x="15455" y="21911"/>
                    </a:cubicBezTo>
                    <a:lnTo>
                      <a:pt x="15972" y="22251"/>
                    </a:lnTo>
                    <a:cubicBezTo>
                      <a:pt x="15686" y="21231"/>
                      <a:pt x="15292" y="20049"/>
                      <a:pt x="14667" y="18853"/>
                    </a:cubicBezTo>
                    <a:cubicBezTo>
                      <a:pt x="12519" y="14558"/>
                      <a:pt x="8713" y="8441"/>
                      <a:pt x="7816" y="8441"/>
                    </a:cubicBezTo>
                    <a:cubicBezTo>
                      <a:pt x="7531" y="8441"/>
                      <a:pt x="7137" y="8550"/>
                      <a:pt x="6620" y="8659"/>
                    </a:cubicBezTo>
                    <a:cubicBezTo>
                      <a:pt x="6113" y="8762"/>
                      <a:pt x="5547" y="8866"/>
                      <a:pt x="5006" y="8866"/>
                    </a:cubicBezTo>
                    <a:cubicBezTo>
                      <a:pt x="4344" y="8866"/>
                      <a:pt x="3718" y="8711"/>
                      <a:pt x="3276" y="8210"/>
                    </a:cubicBezTo>
                    <a:cubicBezTo>
                      <a:pt x="2094" y="6851"/>
                      <a:pt x="3168" y="3629"/>
                      <a:pt x="1" y="0"/>
                    </a:cubicBezTo>
                    <a:close/>
                  </a:path>
                </a:pathLst>
              </a:custGeom>
              <a:solidFill>
                <a:srgbClr val="DD944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7" name="Google Shape;5717;p52"/>
              <p:cNvSpPr/>
              <p:nvPr/>
            </p:nvSpPr>
            <p:spPr>
              <a:xfrm>
                <a:off x="5097850" y="1772175"/>
                <a:ext cx="155650" cy="195425"/>
              </a:xfrm>
              <a:custGeom>
                <a:avLst/>
                <a:gdLst/>
                <a:ahLst/>
                <a:cxnLst/>
                <a:rect l="l" t="t" r="r" b="b"/>
                <a:pathLst>
                  <a:path w="6226" h="7817" extrusionOk="0">
                    <a:moveTo>
                      <a:pt x="6226" y="1"/>
                    </a:moveTo>
                    <a:cubicBezTo>
                      <a:pt x="5941" y="1985"/>
                      <a:pt x="5315" y="3508"/>
                      <a:pt x="4527" y="4581"/>
                    </a:cubicBezTo>
                    <a:lnTo>
                      <a:pt x="4758" y="3739"/>
                    </a:lnTo>
                    <a:lnTo>
                      <a:pt x="3793" y="3847"/>
                    </a:lnTo>
                    <a:lnTo>
                      <a:pt x="3793" y="3793"/>
                    </a:lnTo>
                    <a:cubicBezTo>
                      <a:pt x="2040" y="5941"/>
                      <a:pt x="1" y="7816"/>
                      <a:pt x="1" y="7816"/>
                    </a:cubicBezTo>
                    <a:cubicBezTo>
                      <a:pt x="1" y="7816"/>
                      <a:pt x="5438" y="6688"/>
                      <a:pt x="6226" y="1"/>
                    </a:cubicBezTo>
                    <a:close/>
                  </a:path>
                </a:pathLst>
              </a:custGeom>
              <a:solidFill>
                <a:srgbClr val="DD944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8" name="Google Shape;5718;p52"/>
              <p:cNvSpPr/>
              <p:nvPr/>
            </p:nvSpPr>
            <p:spPr>
              <a:xfrm>
                <a:off x="5192650" y="1772175"/>
                <a:ext cx="60850" cy="114550"/>
              </a:xfrm>
              <a:custGeom>
                <a:avLst/>
                <a:gdLst/>
                <a:ahLst/>
                <a:cxnLst/>
                <a:rect l="l" t="t" r="r" b="b"/>
                <a:pathLst>
                  <a:path w="2434" h="4582" extrusionOk="0">
                    <a:moveTo>
                      <a:pt x="2434" y="1"/>
                    </a:moveTo>
                    <a:cubicBezTo>
                      <a:pt x="2094" y="1075"/>
                      <a:pt x="1075" y="2488"/>
                      <a:pt x="1" y="3793"/>
                    </a:cubicBezTo>
                    <a:lnTo>
                      <a:pt x="1" y="3847"/>
                    </a:lnTo>
                    <a:lnTo>
                      <a:pt x="966" y="3739"/>
                    </a:lnTo>
                    <a:lnTo>
                      <a:pt x="735" y="4581"/>
                    </a:lnTo>
                    <a:cubicBezTo>
                      <a:pt x="1523" y="3508"/>
                      <a:pt x="2149" y="1985"/>
                      <a:pt x="2434" y="1"/>
                    </a:cubicBezTo>
                    <a:close/>
                  </a:path>
                </a:pathLst>
              </a:custGeom>
              <a:solidFill>
                <a:srgbClr val="BE855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9" name="Google Shape;5719;p52"/>
              <p:cNvSpPr/>
              <p:nvPr/>
            </p:nvSpPr>
            <p:spPr>
              <a:xfrm>
                <a:off x="4422325" y="1504425"/>
                <a:ext cx="603175" cy="449175"/>
              </a:xfrm>
              <a:custGeom>
                <a:avLst/>
                <a:gdLst/>
                <a:ahLst/>
                <a:cxnLst/>
                <a:rect l="l" t="t" r="r" b="b"/>
                <a:pathLst>
                  <a:path w="24127" h="17967" extrusionOk="0">
                    <a:moveTo>
                      <a:pt x="3793" y="0"/>
                    </a:moveTo>
                    <a:lnTo>
                      <a:pt x="2325" y="911"/>
                    </a:lnTo>
                    <a:cubicBezTo>
                      <a:pt x="2325" y="911"/>
                      <a:pt x="1754" y="4254"/>
                      <a:pt x="1142" y="6973"/>
                    </a:cubicBezTo>
                    <a:cubicBezTo>
                      <a:pt x="517" y="9691"/>
                      <a:pt x="0" y="17167"/>
                      <a:pt x="6633" y="17901"/>
                    </a:cubicBezTo>
                    <a:cubicBezTo>
                      <a:pt x="7040" y="17946"/>
                      <a:pt x="7441" y="17967"/>
                      <a:pt x="7839" y="17967"/>
                    </a:cubicBezTo>
                    <a:cubicBezTo>
                      <a:pt x="12433" y="17967"/>
                      <a:pt x="16469" y="15199"/>
                      <a:pt x="20369" y="15199"/>
                    </a:cubicBezTo>
                    <a:cubicBezTo>
                      <a:pt x="21631" y="15199"/>
                      <a:pt x="22879" y="15489"/>
                      <a:pt x="24127" y="16256"/>
                    </a:cubicBezTo>
                    <a:cubicBezTo>
                      <a:pt x="24127" y="16256"/>
                      <a:pt x="22509" y="14413"/>
                      <a:pt x="19678" y="14413"/>
                    </a:cubicBezTo>
                    <a:cubicBezTo>
                      <a:pt x="19330" y="14413"/>
                      <a:pt x="18964" y="14441"/>
                      <a:pt x="18581" y="14503"/>
                    </a:cubicBezTo>
                    <a:cubicBezTo>
                      <a:pt x="15232" y="14996"/>
                      <a:pt x="11822" y="17237"/>
                      <a:pt x="8172" y="17237"/>
                    </a:cubicBezTo>
                    <a:cubicBezTo>
                      <a:pt x="7999" y="17237"/>
                      <a:pt x="7826" y="17232"/>
                      <a:pt x="7653" y="17221"/>
                    </a:cubicBezTo>
                    <a:cubicBezTo>
                      <a:pt x="3860" y="16990"/>
                      <a:pt x="1645" y="13538"/>
                      <a:pt x="1876" y="10140"/>
                    </a:cubicBezTo>
                    <a:cubicBezTo>
                      <a:pt x="2039" y="8101"/>
                      <a:pt x="3290" y="3860"/>
                      <a:pt x="3793" y="0"/>
                    </a:cubicBezTo>
                    <a:close/>
                  </a:path>
                </a:pathLst>
              </a:custGeom>
              <a:solidFill>
                <a:srgbClr val="DD944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0" name="Google Shape;5720;p52"/>
              <p:cNvSpPr/>
              <p:nvPr/>
            </p:nvSpPr>
            <p:spPr>
              <a:xfrm>
                <a:off x="4327525" y="901250"/>
                <a:ext cx="222250" cy="235175"/>
              </a:xfrm>
              <a:custGeom>
                <a:avLst/>
                <a:gdLst/>
                <a:ahLst/>
                <a:cxnLst/>
                <a:rect l="l" t="t" r="r" b="b"/>
                <a:pathLst>
                  <a:path w="8890" h="9407" extrusionOk="0">
                    <a:moveTo>
                      <a:pt x="5831" y="1"/>
                    </a:moveTo>
                    <a:lnTo>
                      <a:pt x="5831" y="1"/>
                    </a:lnTo>
                    <a:cubicBezTo>
                      <a:pt x="0" y="3127"/>
                      <a:pt x="2039" y="9067"/>
                      <a:pt x="2039" y="9067"/>
                    </a:cubicBezTo>
                    <a:cubicBezTo>
                      <a:pt x="2363" y="9040"/>
                      <a:pt x="2686" y="9026"/>
                      <a:pt x="3007" y="9026"/>
                    </a:cubicBezTo>
                    <a:cubicBezTo>
                      <a:pt x="3980" y="9026"/>
                      <a:pt x="4928" y="9151"/>
                      <a:pt x="5777" y="9407"/>
                    </a:cubicBezTo>
                    <a:cubicBezTo>
                      <a:pt x="8889" y="3970"/>
                      <a:pt x="5831" y="1"/>
                      <a:pt x="5831" y="1"/>
                    </a:cubicBezTo>
                    <a:close/>
                  </a:path>
                </a:pathLst>
              </a:custGeom>
              <a:solidFill>
                <a:srgbClr val="DD944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1" name="Google Shape;5721;p52"/>
              <p:cNvSpPr/>
              <p:nvPr/>
            </p:nvSpPr>
            <p:spPr>
              <a:xfrm>
                <a:off x="4327525" y="901250"/>
                <a:ext cx="150200" cy="226675"/>
              </a:xfrm>
              <a:custGeom>
                <a:avLst/>
                <a:gdLst/>
                <a:ahLst/>
                <a:cxnLst/>
                <a:rect l="l" t="t" r="r" b="b"/>
                <a:pathLst>
                  <a:path w="6008" h="9067" extrusionOk="0">
                    <a:moveTo>
                      <a:pt x="5831" y="1"/>
                    </a:moveTo>
                    <a:cubicBezTo>
                      <a:pt x="0" y="3127"/>
                      <a:pt x="2039" y="9067"/>
                      <a:pt x="2039" y="9067"/>
                    </a:cubicBezTo>
                    <a:lnTo>
                      <a:pt x="2093" y="9067"/>
                    </a:lnTo>
                    <a:cubicBezTo>
                      <a:pt x="6008" y="5846"/>
                      <a:pt x="5831" y="1"/>
                      <a:pt x="5831" y="1"/>
                    </a:cubicBezTo>
                    <a:close/>
                  </a:path>
                </a:pathLst>
              </a:custGeom>
              <a:solidFill>
                <a:srgbClr val="FFABA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2" name="Google Shape;5722;p52"/>
              <p:cNvSpPr/>
              <p:nvPr/>
            </p:nvSpPr>
            <p:spPr>
              <a:xfrm>
                <a:off x="4377125" y="901250"/>
                <a:ext cx="100600" cy="226675"/>
              </a:xfrm>
              <a:custGeom>
                <a:avLst/>
                <a:gdLst/>
                <a:ahLst/>
                <a:cxnLst/>
                <a:rect l="l" t="t" r="r" b="b"/>
                <a:pathLst>
                  <a:path w="4024" h="9067" extrusionOk="0">
                    <a:moveTo>
                      <a:pt x="3847" y="1"/>
                    </a:moveTo>
                    <a:lnTo>
                      <a:pt x="3847" y="1"/>
                    </a:lnTo>
                    <a:cubicBezTo>
                      <a:pt x="2488" y="2162"/>
                      <a:pt x="1" y="8904"/>
                      <a:pt x="1" y="8904"/>
                    </a:cubicBezTo>
                    <a:cubicBezTo>
                      <a:pt x="55" y="9012"/>
                      <a:pt x="55" y="9067"/>
                      <a:pt x="55" y="9067"/>
                    </a:cubicBezTo>
                    <a:lnTo>
                      <a:pt x="109" y="9067"/>
                    </a:lnTo>
                    <a:cubicBezTo>
                      <a:pt x="4024" y="5846"/>
                      <a:pt x="3847" y="1"/>
                      <a:pt x="3847" y="1"/>
                    </a:cubicBezTo>
                    <a:close/>
                  </a:path>
                </a:pathLst>
              </a:custGeom>
              <a:solidFill>
                <a:srgbClr val="EF929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3" name="Google Shape;5723;p52"/>
              <p:cNvSpPr/>
              <p:nvPr/>
            </p:nvSpPr>
            <p:spPr>
              <a:xfrm>
                <a:off x="4598000" y="1263500"/>
                <a:ext cx="242875" cy="81650"/>
              </a:xfrm>
              <a:custGeom>
                <a:avLst/>
                <a:gdLst/>
                <a:ahLst/>
                <a:cxnLst/>
                <a:rect l="l" t="t" r="r" b="b"/>
                <a:pathLst>
                  <a:path w="9715" h="3266" extrusionOk="0">
                    <a:moveTo>
                      <a:pt x="4010" y="1"/>
                    </a:moveTo>
                    <a:cubicBezTo>
                      <a:pt x="2880" y="1"/>
                      <a:pt x="0" y="1264"/>
                      <a:pt x="0" y="1264"/>
                    </a:cubicBezTo>
                    <a:lnTo>
                      <a:pt x="164" y="2338"/>
                    </a:lnTo>
                    <a:cubicBezTo>
                      <a:pt x="2131" y="1332"/>
                      <a:pt x="3271" y="1131"/>
                      <a:pt x="4064" y="1131"/>
                    </a:cubicBezTo>
                    <a:cubicBezTo>
                      <a:pt x="4481" y="1131"/>
                      <a:pt x="4802" y="1186"/>
                      <a:pt x="5098" y="1210"/>
                    </a:cubicBezTo>
                    <a:cubicBezTo>
                      <a:pt x="5940" y="1210"/>
                      <a:pt x="7082" y="3018"/>
                      <a:pt x="8319" y="3249"/>
                    </a:cubicBezTo>
                    <a:cubicBezTo>
                      <a:pt x="8405" y="3260"/>
                      <a:pt x="8487" y="3265"/>
                      <a:pt x="8563" y="3265"/>
                    </a:cubicBezTo>
                    <a:cubicBezTo>
                      <a:pt x="9591" y="3265"/>
                      <a:pt x="9714" y="2295"/>
                      <a:pt x="9284" y="1713"/>
                    </a:cubicBezTo>
                    <a:cubicBezTo>
                      <a:pt x="9175" y="1604"/>
                      <a:pt x="8999" y="1427"/>
                      <a:pt x="8835" y="1264"/>
                    </a:cubicBezTo>
                    <a:cubicBezTo>
                      <a:pt x="8796" y="1798"/>
                      <a:pt x="8540" y="2275"/>
                      <a:pt x="8121" y="2275"/>
                    </a:cubicBezTo>
                    <a:cubicBezTo>
                      <a:pt x="7965" y="2275"/>
                      <a:pt x="7785" y="2208"/>
                      <a:pt x="7585" y="2053"/>
                    </a:cubicBezTo>
                    <a:cubicBezTo>
                      <a:pt x="6851" y="1482"/>
                      <a:pt x="5206" y="190"/>
                      <a:pt x="4187" y="14"/>
                    </a:cubicBezTo>
                    <a:cubicBezTo>
                      <a:pt x="4134" y="5"/>
                      <a:pt x="4075" y="1"/>
                      <a:pt x="4010" y="1"/>
                    </a:cubicBezTo>
                    <a:close/>
                  </a:path>
                </a:pathLst>
              </a:custGeom>
              <a:solidFill>
                <a:srgbClr val="3D210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4" name="Google Shape;5724;p52"/>
              <p:cNvSpPr/>
              <p:nvPr/>
            </p:nvSpPr>
            <p:spPr>
              <a:xfrm>
                <a:off x="4447800" y="869300"/>
                <a:ext cx="337125" cy="318100"/>
              </a:xfrm>
              <a:custGeom>
                <a:avLst/>
                <a:gdLst/>
                <a:ahLst/>
                <a:cxnLst/>
                <a:rect l="l" t="t" r="r" b="b"/>
                <a:pathLst>
                  <a:path w="13485" h="12724" extrusionOk="0">
                    <a:moveTo>
                      <a:pt x="4528" y="1"/>
                    </a:moveTo>
                    <a:cubicBezTo>
                      <a:pt x="4443" y="1"/>
                      <a:pt x="4353" y="14"/>
                      <a:pt x="4255" y="42"/>
                    </a:cubicBezTo>
                    <a:cubicBezTo>
                      <a:pt x="3290" y="327"/>
                      <a:pt x="3344" y="1224"/>
                      <a:pt x="3684" y="2366"/>
                    </a:cubicBezTo>
                    <a:cubicBezTo>
                      <a:pt x="4024" y="3494"/>
                      <a:pt x="4255" y="4908"/>
                      <a:pt x="3793" y="5139"/>
                    </a:cubicBezTo>
                    <a:cubicBezTo>
                      <a:pt x="3759" y="5161"/>
                      <a:pt x="3723" y="5171"/>
                      <a:pt x="3685" y="5171"/>
                    </a:cubicBezTo>
                    <a:cubicBezTo>
                      <a:pt x="3234" y="5171"/>
                      <a:pt x="2580" y="3686"/>
                      <a:pt x="2216" y="3209"/>
                    </a:cubicBezTo>
                    <a:cubicBezTo>
                      <a:pt x="2022" y="2997"/>
                      <a:pt x="1729" y="2863"/>
                      <a:pt x="1455" y="2863"/>
                    </a:cubicBezTo>
                    <a:cubicBezTo>
                      <a:pt x="1077" y="2863"/>
                      <a:pt x="735" y="3118"/>
                      <a:pt x="735" y="3780"/>
                    </a:cubicBezTo>
                    <a:cubicBezTo>
                      <a:pt x="680" y="4908"/>
                      <a:pt x="2040" y="6213"/>
                      <a:pt x="1931" y="6947"/>
                    </a:cubicBezTo>
                    <a:cubicBezTo>
                      <a:pt x="1754" y="7681"/>
                      <a:pt x="1931" y="8700"/>
                      <a:pt x="1" y="11024"/>
                    </a:cubicBezTo>
                    <a:lnTo>
                      <a:pt x="1876" y="12723"/>
                    </a:lnTo>
                    <a:cubicBezTo>
                      <a:pt x="1876" y="12723"/>
                      <a:pt x="3521" y="10345"/>
                      <a:pt x="4133" y="10345"/>
                    </a:cubicBezTo>
                    <a:cubicBezTo>
                      <a:pt x="4382" y="10345"/>
                      <a:pt x="5243" y="10420"/>
                      <a:pt x="6169" y="10420"/>
                    </a:cubicBezTo>
                    <a:cubicBezTo>
                      <a:pt x="7365" y="10420"/>
                      <a:pt x="8668" y="10294"/>
                      <a:pt x="8890" y="9720"/>
                    </a:cubicBezTo>
                    <a:cubicBezTo>
                      <a:pt x="9352" y="8755"/>
                      <a:pt x="8156" y="8755"/>
                      <a:pt x="7028" y="8646"/>
                    </a:cubicBezTo>
                    <a:cubicBezTo>
                      <a:pt x="5900" y="8591"/>
                      <a:pt x="4989" y="7912"/>
                      <a:pt x="6008" y="7626"/>
                    </a:cubicBezTo>
                    <a:cubicBezTo>
                      <a:pt x="7082" y="7341"/>
                      <a:pt x="9638" y="6784"/>
                      <a:pt x="10589" y="5982"/>
                    </a:cubicBezTo>
                    <a:cubicBezTo>
                      <a:pt x="11394" y="5324"/>
                      <a:pt x="10904" y="4582"/>
                      <a:pt x="10088" y="4582"/>
                    </a:cubicBezTo>
                    <a:cubicBezTo>
                      <a:pt x="9926" y="4582"/>
                      <a:pt x="9750" y="4611"/>
                      <a:pt x="9570" y="4677"/>
                    </a:cubicBezTo>
                    <a:cubicBezTo>
                      <a:pt x="8828" y="4945"/>
                      <a:pt x="8110" y="5154"/>
                      <a:pt x="7639" y="5154"/>
                    </a:cubicBezTo>
                    <a:cubicBezTo>
                      <a:pt x="7394" y="5154"/>
                      <a:pt x="7216" y="5097"/>
                      <a:pt x="7137" y="4962"/>
                    </a:cubicBezTo>
                    <a:cubicBezTo>
                      <a:pt x="6742" y="4228"/>
                      <a:pt x="7653" y="3494"/>
                      <a:pt x="8673" y="3318"/>
                    </a:cubicBezTo>
                    <a:cubicBezTo>
                      <a:pt x="9692" y="3155"/>
                      <a:pt x="11785" y="3046"/>
                      <a:pt x="12628" y="2421"/>
                    </a:cubicBezTo>
                    <a:cubicBezTo>
                      <a:pt x="13484" y="1795"/>
                      <a:pt x="13430" y="96"/>
                      <a:pt x="11051" y="42"/>
                    </a:cubicBezTo>
                    <a:cubicBezTo>
                      <a:pt x="11005" y="41"/>
                      <a:pt x="10959" y="40"/>
                      <a:pt x="10914" y="40"/>
                    </a:cubicBezTo>
                    <a:cubicBezTo>
                      <a:pt x="8631" y="40"/>
                      <a:pt x="7586" y="1361"/>
                      <a:pt x="6919" y="2081"/>
                    </a:cubicBezTo>
                    <a:cubicBezTo>
                      <a:pt x="6530" y="2462"/>
                      <a:pt x="6223" y="2646"/>
                      <a:pt x="6009" y="2646"/>
                    </a:cubicBezTo>
                    <a:cubicBezTo>
                      <a:pt x="5812" y="2646"/>
                      <a:pt x="5695" y="2490"/>
                      <a:pt x="5669" y="2190"/>
                    </a:cubicBezTo>
                    <a:cubicBezTo>
                      <a:pt x="5619" y="1616"/>
                      <a:pt x="5466" y="1"/>
                      <a:pt x="4528" y="1"/>
                    </a:cubicBezTo>
                    <a:close/>
                  </a:path>
                </a:pathLst>
              </a:custGeom>
              <a:solidFill>
                <a:srgbClr val="6B3C1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5" name="Google Shape;5725;p52"/>
              <p:cNvSpPr/>
              <p:nvPr/>
            </p:nvSpPr>
            <p:spPr>
              <a:xfrm>
                <a:off x="4449175" y="940850"/>
                <a:ext cx="67975" cy="212575"/>
              </a:xfrm>
              <a:custGeom>
                <a:avLst/>
                <a:gdLst/>
                <a:ahLst/>
                <a:cxnLst/>
                <a:rect l="l" t="t" r="r" b="b"/>
                <a:pathLst>
                  <a:path w="2719" h="8503" extrusionOk="0">
                    <a:moveTo>
                      <a:pt x="1400" y="1"/>
                    </a:moveTo>
                    <a:cubicBezTo>
                      <a:pt x="1022" y="1"/>
                      <a:pt x="680" y="256"/>
                      <a:pt x="680" y="918"/>
                    </a:cubicBezTo>
                    <a:cubicBezTo>
                      <a:pt x="625" y="2046"/>
                      <a:pt x="1985" y="3351"/>
                      <a:pt x="1876" y="4085"/>
                    </a:cubicBezTo>
                    <a:cubicBezTo>
                      <a:pt x="1699" y="4819"/>
                      <a:pt x="1876" y="5784"/>
                      <a:pt x="0" y="8162"/>
                    </a:cubicBezTo>
                    <a:lnTo>
                      <a:pt x="911" y="8502"/>
                    </a:lnTo>
                    <a:cubicBezTo>
                      <a:pt x="911" y="8502"/>
                      <a:pt x="2719" y="5961"/>
                      <a:pt x="2719" y="5050"/>
                    </a:cubicBezTo>
                    <a:cubicBezTo>
                      <a:pt x="2719" y="4139"/>
                      <a:pt x="1930" y="2494"/>
                      <a:pt x="1536" y="1761"/>
                    </a:cubicBezTo>
                    <a:cubicBezTo>
                      <a:pt x="1201" y="1136"/>
                      <a:pt x="1643" y="836"/>
                      <a:pt x="2168" y="836"/>
                    </a:cubicBezTo>
                    <a:cubicBezTo>
                      <a:pt x="2259" y="836"/>
                      <a:pt x="2354" y="845"/>
                      <a:pt x="2447" y="863"/>
                    </a:cubicBezTo>
                    <a:cubicBezTo>
                      <a:pt x="2324" y="632"/>
                      <a:pt x="2216" y="456"/>
                      <a:pt x="2161" y="347"/>
                    </a:cubicBezTo>
                    <a:cubicBezTo>
                      <a:pt x="1967" y="135"/>
                      <a:pt x="1674" y="1"/>
                      <a:pt x="1400" y="1"/>
                    </a:cubicBezTo>
                    <a:close/>
                  </a:path>
                </a:pathLst>
              </a:custGeom>
              <a:solidFill>
                <a:srgbClr val="3D210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6" name="Google Shape;5726;p52"/>
              <p:cNvSpPr/>
              <p:nvPr/>
            </p:nvSpPr>
            <p:spPr>
              <a:xfrm>
                <a:off x="4049900" y="1126600"/>
                <a:ext cx="889300" cy="418175"/>
              </a:xfrm>
              <a:custGeom>
                <a:avLst/>
                <a:gdLst/>
                <a:ahLst/>
                <a:cxnLst/>
                <a:rect l="l" t="t" r="r" b="b"/>
                <a:pathLst>
                  <a:path w="35572" h="16727" extrusionOk="0">
                    <a:moveTo>
                      <a:pt x="14184" y="0"/>
                    </a:moveTo>
                    <a:cubicBezTo>
                      <a:pt x="11329" y="0"/>
                      <a:pt x="8377" y="1189"/>
                      <a:pt x="7476" y="3288"/>
                    </a:cubicBezTo>
                    <a:cubicBezTo>
                      <a:pt x="6498" y="5582"/>
                      <a:pt x="5826" y="7717"/>
                      <a:pt x="3923" y="7717"/>
                    </a:cubicBezTo>
                    <a:cubicBezTo>
                      <a:pt x="3526" y="7717"/>
                      <a:pt x="3074" y="7624"/>
                      <a:pt x="2556" y="7420"/>
                    </a:cubicBezTo>
                    <a:lnTo>
                      <a:pt x="462" y="8779"/>
                    </a:lnTo>
                    <a:cubicBezTo>
                      <a:pt x="462" y="8779"/>
                      <a:pt x="0" y="10587"/>
                      <a:pt x="1142" y="12000"/>
                    </a:cubicBezTo>
                    <a:cubicBezTo>
                      <a:pt x="2270" y="13482"/>
                      <a:pt x="5097" y="13822"/>
                      <a:pt x="5097" y="13822"/>
                    </a:cubicBezTo>
                    <a:cubicBezTo>
                      <a:pt x="5097" y="13822"/>
                      <a:pt x="8776" y="16726"/>
                      <a:pt x="13524" y="16726"/>
                    </a:cubicBezTo>
                    <a:cubicBezTo>
                      <a:pt x="15728" y="16726"/>
                      <a:pt x="18162" y="16101"/>
                      <a:pt x="20565" y="14270"/>
                    </a:cubicBezTo>
                    <a:cubicBezTo>
                      <a:pt x="20565" y="14270"/>
                      <a:pt x="22587" y="15361"/>
                      <a:pt x="25529" y="15361"/>
                    </a:cubicBezTo>
                    <a:cubicBezTo>
                      <a:pt x="28353" y="15361"/>
                      <a:pt x="32024" y="14357"/>
                      <a:pt x="35571" y="10424"/>
                    </a:cubicBezTo>
                    <a:cubicBezTo>
                      <a:pt x="35571" y="10424"/>
                      <a:pt x="33303" y="8013"/>
                      <a:pt x="27892" y="8013"/>
                    </a:cubicBezTo>
                    <a:cubicBezTo>
                      <a:pt x="26408" y="8013"/>
                      <a:pt x="24688" y="8194"/>
                      <a:pt x="22713" y="8657"/>
                    </a:cubicBezTo>
                    <a:cubicBezTo>
                      <a:pt x="22713" y="8657"/>
                      <a:pt x="23392" y="2486"/>
                      <a:pt x="16882" y="393"/>
                    </a:cubicBezTo>
                    <a:cubicBezTo>
                      <a:pt x="16043" y="128"/>
                      <a:pt x="15119" y="0"/>
                      <a:pt x="14184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7" name="Google Shape;5727;p52"/>
              <p:cNvSpPr/>
              <p:nvPr/>
            </p:nvSpPr>
            <p:spPr>
              <a:xfrm>
                <a:off x="4362850" y="1295650"/>
                <a:ext cx="59500" cy="79400"/>
              </a:xfrm>
              <a:custGeom>
                <a:avLst/>
                <a:gdLst/>
                <a:ahLst/>
                <a:cxnLst/>
                <a:rect l="l" t="t" r="r" b="b"/>
                <a:pathLst>
                  <a:path w="2380" h="3176" extrusionOk="0">
                    <a:moveTo>
                      <a:pt x="1398" y="1"/>
                    </a:moveTo>
                    <a:cubicBezTo>
                      <a:pt x="931" y="1"/>
                      <a:pt x="435" y="538"/>
                      <a:pt x="232" y="1337"/>
                    </a:cubicBezTo>
                    <a:cubicBezTo>
                      <a:pt x="1" y="2180"/>
                      <a:pt x="232" y="3036"/>
                      <a:pt x="735" y="3145"/>
                    </a:cubicBezTo>
                    <a:cubicBezTo>
                      <a:pt x="800" y="3166"/>
                      <a:pt x="866" y="3175"/>
                      <a:pt x="933" y="3175"/>
                    </a:cubicBezTo>
                    <a:cubicBezTo>
                      <a:pt x="1444" y="3175"/>
                      <a:pt x="1957" y="2598"/>
                      <a:pt x="2162" y="1840"/>
                    </a:cubicBezTo>
                    <a:cubicBezTo>
                      <a:pt x="2379" y="998"/>
                      <a:pt x="2162" y="141"/>
                      <a:pt x="1591" y="33"/>
                    </a:cubicBezTo>
                    <a:cubicBezTo>
                      <a:pt x="1528" y="11"/>
                      <a:pt x="1463" y="1"/>
                      <a:pt x="1398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8" name="Google Shape;5728;p52"/>
              <p:cNvSpPr/>
              <p:nvPr/>
            </p:nvSpPr>
            <p:spPr>
              <a:xfrm>
                <a:off x="4394125" y="1306300"/>
                <a:ext cx="25500" cy="25525"/>
              </a:xfrm>
              <a:custGeom>
                <a:avLst/>
                <a:gdLst/>
                <a:ahLst/>
                <a:cxnLst/>
                <a:rect l="l" t="t" r="r" b="b"/>
                <a:pathLst>
                  <a:path w="1020" h="1021" extrusionOk="0">
                    <a:moveTo>
                      <a:pt x="449" y="1"/>
                    </a:moveTo>
                    <a:cubicBezTo>
                      <a:pt x="231" y="1"/>
                      <a:pt x="0" y="286"/>
                      <a:pt x="0" y="572"/>
                    </a:cubicBezTo>
                    <a:cubicBezTo>
                      <a:pt x="55" y="857"/>
                      <a:pt x="286" y="1020"/>
                      <a:pt x="571" y="1020"/>
                    </a:cubicBezTo>
                    <a:cubicBezTo>
                      <a:pt x="843" y="966"/>
                      <a:pt x="1020" y="735"/>
                      <a:pt x="1020" y="449"/>
                    </a:cubicBezTo>
                    <a:cubicBezTo>
                      <a:pt x="1020" y="177"/>
                      <a:pt x="734" y="1"/>
                      <a:pt x="449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9" name="Google Shape;5729;p52"/>
              <p:cNvSpPr/>
              <p:nvPr/>
            </p:nvSpPr>
            <p:spPr>
              <a:xfrm>
                <a:off x="4057025" y="1347425"/>
                <a:ext cx="507025" cy="197350"/>
              </a:xfrm>
              <a:custGeom>
                <a:avLst/>
                <a:gdLst/>
                <a:ahLst/>
                <a:cxnLst/>
                <a:rect l="l" t="t" r="r" b="b"/>
                <a:pathLst>
                  <a:path w="20281" h="7894" extrusionOk="0">
                    <a:moveTo>
                      <a:pt x="517" y="0"/>
                    </a:moveTo>
                    <a:cubicBezTo>
                      <a:pt x="517" y="0"/>
                      <a:pt x="340" y="109"/>
                      <a:pt x="123" y="286"/>
                    </a:cubicBezTo>
                    <a:cubicBezTo>
                      <a:pt x="1" y="911"/>
                      <a:pt x="1" y="2148"/>
                      <a:pt x="857" y="3167"/>
                    </a:cubicBezTo>
                    <a:cubicBezTo>
                      <a:pt x="1985" y="4649"/>
                      <a:pt x="4812" y="4989"/>
                      <a:pt x="4812" y="4989"/>
                    </a:cubicBezTo>
                    <a:cubicBezTo>
                      <a:pt x="4812" y="4989"/>
                      <a:pt x="8491" y="7893"/>
                      <a:pt x="13239" y="7893"/>
                    </a:cubicBezTo>
                    <a:cubicBezTo>
                      <a:pt x="15443" y="7893"/>
                      <a:pt x="17877" y="7268"/>
                      <a:pt x="20280" y="5437"/>
                    </a:cubicBezTo>
                    <a:lnTo>
                      <a:pt x="20280" y="5437"/>
                    </a:lnTo>
                    <a:cubicBezTo>
                      <a:pt x="17613" y="6194"/>
                      <a:pt x="15357" y="6482"/>
                      <a:pt x="13468" y="6482"/>
                    </a:cubicBezTo>
                    <a:cubicBezTo>
                      <a:pt x="7451" y="6482"/>
                      <a:pt x="5152" y="3562"/>
                      <a:pt x="5152" y="3562"/>
                    </a:cubicBezTo>
                    <a:cubicBezTo>
                      <a:pt x="5099" y="3566"/>
                      <a:pt x="5045" y="3568"/>
                      <a:pt x="4992" y="3568"/>
                    </a:cubicBezTo>
                    <a:cubicBezTo>
                      <a:pt x="2735" y="3568"/>
                      <a:pt x="517" y="0"/>
                      <a:pt x="517" y="0"/>
                    </a:cubicBezTo>
                    <a:close/>
                  </a:path>
                </a:pathLst>
              </a:custGeom>
              <a:solidFill>
                <a:srgbClr val="DD944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0" name="Google Shape;5730;p52"/>
              <p:cNvSpPr/>
              <p:nvPr/>
            </p:nvSpPr>
            <p:spPr>
              <a:xfrm>
                <a:off x="4564025" y="1465075"/>
                <a:ext cx="137875" cy="45150"/>
              </a:xfrm>
              <a:custGeom>
                <a:avLst/>
                <a:gdLst/>
                <a:ahLst/>
                <a:cxnLst/>
                <a:rect l="l" t="t" r="r" b="b"/>
                <a:pathLst>
                  <a:path w="5515" h="1806" extrusionOk="0">
                    <a:moveTo>
                      <a:pt x="3961" y="1"/>
                    </a:moveTo>
                    <a:cubicBezTo>
                      <a:pt x="3173" y="1"/>
                      <a:pt x="1908" y="214"/>
                      <a:pt x="0" y="731"/>
                    </a:cubicBezTo>
                    <a:cubicBezTo>
                      <a:pt x="0" y="731"/>
                      <a:pt x="1754" y="1696"/>
                      <a:pt x="4309" y="1805"/>
                    </a:cubicBezTo>
                    <a:cubicBezTo>
                      <a:pt x="5211" y="831"/>
                      <a:pt x="5514" y="1"/>
                      <a:pt x="3961" y="1"/>
                    </a:cubicBezTo>
                    <a:close/>
                  </a:path>
                </a:pathLst>
              </a:custGeom>
              <a:solidFill>
                <a:srgbClr val="BC5B0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1" name="Google Shape;5731;p52"/>
              <p:cNvSpPr/>
              <p:nvPr/>
            </p:nvSpPr>
            <p:spPr>
              <a:xfrm>
                <a:off x="4564025" y="1379900"/>
                <a:ext cx="375175" cy="130725"/>
              </a:xfrm>
              <a:custGeom>
                <a:avLst/>
                <a:gdLst/>
                <a:ahLst/>
                <a:cxnLst/>
                <a:rect l="l" t="t" r="r" b="b"/>
                <a:pathLst>
                  <a:path w="15007" h="5229" extrusionOk="0">
                    <a:moveTo>
                      <a:pt x="12126" y="0"/>
                    </a:moveTo>
                    <a:cubicBezTo>
                      <a:pt x="5649" y="0"/>
                      <a:pt x="0" y="4138"/>
                      <a:pt x="0" y="4138"/>
                    </a:cubicBezTo>
                    <a:cubicBezTo>
                      <a:pt x="0" y="4138"/>
                      <a:pt x="2022" y="5229"/>
                      <a:pt x="4964" y="5229"/>
                    </a:cubicBezTo>
                    <a:cubicBezTo>
                      <a:pt x="7788" y="5229"/>
                      <a:pt x="11459" y="4225"/>
                      <a:pt x="15006" y="292"/>
                    </a:cubicBezTo>
                    <a:cubicBezTo>
                      <a:pt x="14038" y="89"/>
                      <a:pt x="13073" y="0"/>
                      <a:pt x="12126" y="0"/>
                    </a:cubicBezTo>
                    <a:close/>
                  </a:path>
                </a:pathLst>
              </a:custGeom>
              <a:solidFill>
                <a:srgbClr val="F8A7A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2" name="Google Shape;5732;p52"/>
              <p:cNvSpPr/>
              <p:nvPr/>
            </p:nvSpPr>
            <p:spPr>
              <a:xfrm>
                <a:off x="3990425" y="1229650"/>
                <a:ext cx="139000" cy="133625"/>
              </a:xfrm>
              <a:custGeom>
                <a:avLst/>
                <a:gdLst/>
                <a:ahLst/>
                <a:cxnLst/>
                <a:rect l="l" t="t" r="r" b="b"/>
                <a:pathLst>
                  <a:path w="5560" h="5345" extrusionOk="0">
                    <a:moveTo>
                      <a:pt x="2760" y="1"/>
                    </a:moveTo>
                    <a:cubicBezTo>
                      <a:pt x="2693" y="1"/>
                      <a:pt x="2624" y="3"/>
                      <a:pt x="2556" y="9"/>
                    </a:cubicBezTo>
                    <a:cubicBezTo>
                      <a:pt x="1088" y="185"/>
                      <a:pt x="1" y="1422"/>
                      <a:pt x="123" y="2904"/>
                    </a:cubicBezTo>
                    <a:cubicBezTo>
                      <a:pt x="227" y="4303"/>
                      <a:pt x="1417" y="5344"/>
                      <a:pt x="2800" y="5344"/>
                    </a:cubicBezTo>
                    <a:cubicBezTo>
                      <a:pt x="2868" y="5344"/>
                      <a:pt x="2936" y="5342"/>
                      <a:pt x="3004" y="5337"/>
                    </a:cubicBezTo>
                    <a:cubicBezTo>
                      <a:pt x="4486" y="5214"/>
                      <a:pt x="5560" y="3923"/>
                      <a:pt x="5437" y="2442"/>
                    </a:cubicBezTo>
                    <a:cubicBezTo>
                      <a:pt x="5334" y="1042"/>
                      <a:pt x="4143" y="1"/>
                      <a:pt x="2760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3" name="Google Shape;5733;p52"/>
              <p:cNvSpPr/>
              <p:nvPr/>
            </p:nvSpPr>
            <p:spPr>
              <a:xfrm>
                <a:off x="3992125" y="1241075"/>
                <a:ext cx="103325" cy="122200"/>
              </a:xfrm>
              <a:custGeom>
                <a:avLst/>
                <a:gdLst/>
                <a:ahLst/>
                <a:cxnLst/>
                <a:rect l="l" t="t" r="r" b="b"/>
                <a:pathLst>
                  <a:path w="4133" h="4888" extrusionOk="0">
                    <a:moveTo>
                      <a:pt x="1237" y="0"/>
                    </a:moveTo>
                    <a:cubicBezTo>
                      <a:pt x="449" y="517"/>
                      <a:pt x="1" y="1482"/>
                      <a:pt x="55" y="2447"/>
                    </a:cubicBezTo>
                    <a:cubicBezTo>
                      <a:pt x="159" y="3846"/>
                      <a:pt x="1349" y="4887"/>
                      <a:pt x="2732" y="4887"/>
                    </a:cubicBezTo>
                    <a:cubicBezTo>
                      <a:pt x="2800" y="4887"/>
                      <a:pt x="2868" y="4885"/>
                      <a:pt x="2936" y="4880"/>
                    </a:cubicBezTo>
                    <a:cubicBezTo>
                      <a:pt x="3399" y="4825"/>
                      <a:pt x="3793" y="4703"/>
                      <a:pt x="4133" y="4485"/>
                    </a:cubicBezTo>
                    <a:cubicBezTo>
                      <a:pt x="680" y="3969"/>
                      <a:pt x="1237" y="68"/>
                      <a:pt x="1237" y="0"/>
                    </a:cubicBezTo>
                    <a:close/>
                  </a:path>
                </a:pathLst>
              </a:custGeom>
              <a:solidFill>
                <a:srgbClr val="CD213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4" name="Google Shape;5734;p52"/>
              <p:cNvSpPr/>
              <p:nvPr/>
            </p:nvSpPr>
            <p:spPr>
              <a:xfrm>
                <a:off x="4564025" y="1379900"/>
                <a:ext cx="375175" cy="103475"/>
              </a:xfrm>
              <a:custGeom>
                <a:avLst/>
                <a:gdLst/>
                <a:ahLst/>
                <a:cxnLst/>
                <a:rect l="l" t="t" r="r" b="b"/>
                <a:pathLst>
                  <a:path w="15007" h="4139" extrusionOk="0">
                    <a:moveTo>
                      <a:pt x="12126" y="0"/>
                    </a:moveTo>
                    <a:cubicBezTo>
                      <a:pt x="5649" y="0"/>
                      <a:pt x="0" y="4138"/>
                      <a:pt x="0" y="4138"/>
                    </a:cubicBezTo>
                    <a:cubicBezTo>
                      <a:pt x="0" y="4138"/>
                      <a:pt x="8512" y="286"/>
                      <a:pt x="14608" y="286"/>
                    </a:cubicBezTo>
                    <a:cubicBezTo>
                      <a:pt x="14742" y="286"/>
                      <a:pt x="14875" y="288"/>
                      <a:pt x="15006" y="292"/>
                    </a:cubicBezTo>
                    <a:cubicBezTo>
                      <a:pt x="14038" y="89"/>
                      <a:pt x="13073" y="0"/>
                      <a:pt x="12126" y="0"/>
                    </a:cubicBezTo>
                    <a:close/>
                  </a:path>
                </a:pathLst>
              </a:custGeom>
              <a:solidFill>
                <a:srgbClr val="EF929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5" name="Google Shape;5735;p52"/>
              <p:cNvSpPr/>
              <p:nvPr/>
            </p:nvSpPr>
            <p:spPr>
              <a:xfrm>
                <a:off x="5484225" y="2515325"/>
                <a:ext cx="32625" cy="150225"/>
              </a:xfrm>
              <a:custGeom>
                <a:avLst/>
                <a:gdLst/>
                <a:ahLst/>
                <a:cxnLst/>
                <a:rect l="l" t="t" r="r" b="b"/>
                <a:pathLst>
                  <a:path w="1305" h="6009" extrusionOk="0">
                    <a:moveTo>
                      <a:pt x="0" y="1"/>
                    </a:moveTo>
                    <a:cubicBezTo>
                      <a:pt x="0" y="1"/>
                      <a:pt x="734" y="4024"/>
                      <a:pt x="0" y="6009"/>
                    </a:cubicBezTo>
                    <a:cubicBezTo>
                      <a:pt x="462" y="5846"/>
                      <a:pt x="856" y="5615"/>
                      <a:pt x="1142" y="5275"/>
                    </a:cubicBezTo>
                    <a:cubicBezTo>
                      <a:pt x="1142" y="5275"/>
                      <a:pt x="1305" y="3005"/>
                      <a:pt x="462" y="69"/>
                    </a:cubicBez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602F0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6" name="Google Shape;5736;p52"/>
              <p:cNvSpPr/>
              <p:nvPr/>
            </p:nvSpPr>
            <p:spPr>
              <a:xfrm>
                <a:off x="4775050" y="1964550"/>
                <a:ext cx="67975" cy="27425"/>
              </a:xfrm>
              <a:custGeom>
                <a:avLst/>
                <a:gdLst/>
                <a:ahLst/>
                <a:cxnLst/>
                <a:rect l="l" t="t" r="r" b="b"/>
                <a:pathLst>
                  <a:path w="2719" h="1097" extrusionOk="0">
                    <a:moveTo>
                      <a:pt x="1617" y="1"/>
                    </a:moveTo>
                    <a:cubicBezTo>
                      <a:pt x="1533" y="1"/>
                      <a:pt x="1447" y="4"/>
                      <a:pt x="1359" y="13"/>
                    </a:cubicBezTo>
                    <a:cubicBezTo>
                      <a:pt x="625" y="121"/>
                      <a:pt x="0" y="407"/>
                      <a:pt x="54" y="692"/>
                    </a:cubicBezTo>
                    <a:cubicBezTo>
                      <a:pt x="54" y="931"/>
                      <a:pt x="536" y="1096"/>
                      <a:pt x="1151" y="1096"/>
                    </a:cubicBezTo>
                    <a:cubicBezTo>
                      <a:pt x="1236" y="1096"/>
                      <a:pt x="1324" y="1093"/>
                      <a:pt x="1414" y="1086"/>
                    </a:cubicBezTo>
                    <a:cubicBezTo>
                      <a:pt x="2148" y="1032"/>
                      <a:pt x="2719" y="747"/>
                      <a:pt x="2719" y="461"/>
                    </a:cubicBezTo>
                    <a:cubicBezTo>
                      <a:pt x="2719" y="210"/>
                      <a:pt x="2234" y="1"/>
                      <a:pt x="1617" y="1"/>
                    </a:cubicBezTo>
                    <a:close/>
                  </a:path>
                </a:pathLst>
              </a:custGeom>
              <a:solidFill>
                <a:srgbClr val="E29A5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7" name="Google Shape;5737;p52"/>
              <p:cNvSpPr/>
              <p:nvPr/>
            </p:nvSpPr>
            <p:spPr>
              <a:xfrm>
                <a:off x="4869850" y="1930500"/>
                <a:ext cx="67975" cy="27450"/>
              </a:xfrm>
              <a:custGeom>
                <a:avLst/>
                <a:gdLst/>
                <a:ahLst/>
                <a:cxnLst/>
                <a:rect l="l" t="t" r="r" b="b"/>
                <a:pathLst>
                  <a:path w="2719" h="1098" extrusionOk="0">
                    <a:moveTo>
                      <a:pt x="1616" y="1"/>
                    </a:moveTo>
                    <a:cubicBezTo>
                      <a:pt x="1515" y="1"/>
                      <a:pt x="1411" y="5"/>
                      <a:pt x="1305" y="15"/>
                    </a:cubicBezTo>
                    <a:cubicBezTo>
                      <a:pt x="571" y="70"/>
                      <a:pt x="0" y="355"/>
                      <a:pt x="55" y="627"/>
                    </a:cubicBezTo>
                    <a:cubicBezTo>
                      <a:pt x="55" y="884"/>
                      <a:pt x="562" y="1097"/>
                      <a:pt x="1199" y="1097"/>
                    </a:cubicBezTo>
                    <a:cubicBezTo>
                      <a:pt x="1269" y="1097"/>
                      <a:pt x="1341" y="1094"/>
                      <a:pt x="1414" y="1089"/>
                    </a:cubicBezTo>
                    <a:cubicBezTo>
                      <a:pt x="2148" y="967"/>
                      <a:pt x="2719" y="695"/>
                      <a:pt x="2719" y="409"/>
                    </a:cubicBezTo>
                    <a:cubicBezTo>
                      <a:pt x="2672" y="165"/>
                      <a:pt x="2208" y="1"/>
                      <a:pt x="1616" y="1"/>
                    </a:cubicBezTo>
                    <a:close/>
                  </a:path>
                </a:pathLst>
              </a:custGeom>
              <a:solidFill>
                <a:srgbClr val="E29A5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8" name="Google Shape;5738;p52"/>
              <p:cNvSpPr/>
              <p:nvPr/>
            </p:nvSpPr>
            <p:spPr>
              <a:xfrm>
                <a:off x="4890925" y="1989975"/>
                <a:ext cx="67975" cy="27425"/>
              </a:xfrm>
              <a:custGeom>
                <a:avLst/>
                <a:gdLst/>
                <a:ahLst/>
                <a:cxnLst/>
                <a:rect l="l" t="t" r="r" b="b"/>
                <a:pathLst>
                  <a:path w="2719" h="1097" extrusionOk="0">
                    <a:moveTo>
                      <a:pt x="1615" y="0"/>
                    </a:moveTo>
                    <a:cubicBezTo>
                      <a:pt x="1515" y="0"/>
                      <a:pt x="1411" y="5"/>
                      <a:pt x="1305" y="15"/>
                    </a:cubicBezTo>
                    <a:cubicBezTo>
                      <a:pt x="571" y="69"/>
                      <a:pt x="0" y="355"/>
                      <a:pt x="0" y="627"/>
                    </a:cubicBezTo>
                    <a:cubicBezTo>
                      <a:pt x="61" y="884"/>
                      <a:pt x="519" y="1097"/>
                      <a:pt x="1146" y="1097"/>
                    </a:cubicBezTo>
                    <a:cubicBezTo>
                      <a:pt x="1215" y="1097"/>
                      <a:pt x="1286" y="1094"/>
                      <a:pt x="1359" y="1089"/>
                    </a:cubicBezTo>
                    <a:cubicBezTo>
                      <a:pt x="2161" y="966"/>
                      <a:pt x="2718" y="695"/>
                      <a:pt x="2664" y="409"/>
                    </a:cubicBezTo>
                    <a:cubicBezTo>
                      <a:pt x="2664" y="165"/>
                      <a:pt x="2207" y="0"/>
                      <a:pt x="1615" y="0"/>
                    </a:cubicBezTo>
                    <a:close/>
                  </a:path>
                </a:pathLst>
              </a:custGeom>
              <a:solidFill>
                <a:srgbClr val="E29A5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9" name="Google Shape;5739;p52"/>
              <p:cNvSpPr/>
              <p:nvPr/>
            </p:nvSpPr>
            <p:spPr>
              <a:xfrm>
                <a:off x="4187525" y="1614850"/>
                <a:ext cx="307200" cy="80525"/>
              </a:xfrm>
              <a:custGeom>
                <a:avLst/>
                <a:gdLst/>
                <a:ahLst/>
                <a:cxnLst/>
                <a:rect l="l" t="t" r="r" b="b"/>
                <a:pathLst>
                  <a:path w="12288" h="3221" extrusionOk="0">
                    <a:moveTo>
                      <a:pt x="1577" y="1"/>
                    </a:moveTo>
                    <a:cubicBezTo>
                      <a:pt x="503" y="286"/>
                      <a:pt x="0" y="2216"/>
                      <a:pt x="0" y="2216"/>
                    </a:cubicBezTo>
                    <a:cubicBezTo>
                      <a:pt x="742" y="3074"/>
                      <a:pt x="5574" y="3221"/>
                      <a:pt x="8796" y="3221"/>
                    </a:cubicBezTo>
                    <a:cubicBezTo>
                      <a:pt x="10475" y="3221"/>
                      <a:pt x="11717" y="3181"/>
                      <a:pt x="11717" y="3181"/>
                    </a:cubicBezTo>
                    <a:lnTo>
                      <a:pt x="12287" y="571"/>
                    </a:lnTo>
                    <a:lnTo>
                      <a:pt x="12287" y="571"/>
                    </a:lnTo>
                    <a:cubicBezTo>
                      <a:pt x="10187" y="733"/>
                      <a:pt x="8493" y="795"/>
                      <a:pt x="7127" y="795"/>
                    </a:cubicBezTo>
                    <a:cubicBezTo>
                      <a:pt x="2272" y="795"/>
                      <a:pt x="1577" y="1"/>
                      <a:pt x="1577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0" name="Google Shape;5740;p52"/>
              <p:cNvSpPr/>
              <p:nvPr/>
            </p:nvSpPr>
            <p:spPr>
              <a:xfrm>
                <a:off x="4488925" y="1500325"/>
                <a:ext cx="2096975" cy="154300"/>
              </a:xfrm>
              <a:custGeom>
                <a:avLst/>
                <a:gdLst/>
                <a:ahLst/>
                <a:cxnLst/>
                <a:rect l="l" t="t" r="r" b="b"/>
                <a:pathLst>
                  <a:path w="83879" h="6172" extrusionOk="0">
                    <a:moveTo>
                      <a:pt x="83538" y="1"/>
                    </a:moveTo>
                    <a:cubicBezTo>
                      <a:pt x="41742" y="626"/>
                      <a:pt x="517" y="5669"/>
                      <a:pt x="109" y="5723"/>
                    </a:cubicBezTo>
                    <a:lnTo>
                      <a:pt x="0" y="6172"/>
                    </a:lnTo>
                    <a:cubicBezTo>
                      <a:pt x="395" y="6117"/>
                      <a:pt x="42136" y="1020"/>
                      <a:pt x="83878" y="395"/>
                    </a:cubicBezTo>
                    <a:lnTo>
                      <a:pt x="83538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1" name="Google Shape;5741;p52"/>
              <p:cNvSpPr/>
              <p:nvPr/>
            </p:nvSpPr>
            <p:spPr>
              <a:xfrm>
                <a:off x="4486200" y="1508825"/>
                <a:ext cx="2113975" cy="167225"/>
              </a:xfrm>
              <a:custGeom>
                <a:avLst/>
                <a:gdLst/>
                <a:ahLst/>
                <a:cxnLst/>
                <a:rect l="l" t="t" r="r" b="b"/>
                <a:pathLst>
                  <a:path w="84559" h="6689" extrusionOk="0">
                    <a:moveTo>
                      <a:pt x="83987" y="1"/>
                    </a:moveTo>
                    <a:cubicBezTo>
                      <a:pt x="83810" y="1"/>
                      <a:pt x="71809" y="2040"/>
                      <a:pt x="55212" y="3793"/>
                    </a:cubicBezTo>
                    <a:cubicBezTo>
                      <a:pt x="37885" y="5631"/>
                      <a:pt x="24562" y="6213"/>
                      <a:pt x="14610" y="6213"/>
                    </a:cubicBezTo>
                    <a:cubicBezTo>
                      <a:pt x="8590" y="6213"/>
                      <a:pt x="3803" y="6000"/>
                      <a:pt x="109" y="5723"/>
                    </a:cubicBezTo>
                    <a:lnTo>
                      <a:pt x="1" y="6226"/>
                    </a:lnTo>
                    <a:cubicBezTo>
                      <a:pt x="3793" y="6511"/>
                      <a:pt x="8713" y="6688"/>
                      <a:pt x="14830" y="6688"/>
                    </a:cubicBezTo>
                    <a:cubicBezTo>
                      <a:pt x="24807" y="6688"/>
                      <a:pt x="38059" y="6117"/>
                      <a:pt x="55267" y="4242"/>
                    </a:cubicBezTo>
                    <a:cubicBezTo>
                      <a:pt x="67282" y="3005"/>
                      <a:pt x="77191" y="1523"/>
                      <a:pt x="81772" y="789"/>
                    </a:cubicBezTo>
                    <a:cubicBezTo>
                      <a:pt x="81772" y="789"/>
                      <a:pt x="82693" y="145"/>
                      <a:pt x="83689" y="145"/>
                    </a:cubicBezTo>
                    <a:cubicBezTo>
                      <a:pt x="83980" y="145"/>
                      <a:pt x="84276" y="200"/>
                      <a:pt x="84558" y="341"/>
                    </a:cubicBezTo>
                    <a:lnTo>
                      <a:pt x="83987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2" name="Google Shape;5742;p52"/>
              <p:cNvSpPr/>
              <p:nvPr/>
            </p:nvSpPr>
            <p:spPr>
              <a:xfrm>
                <a:off x="4106650" y="1617325"/>
                <a:ext cx="118950" cy="111550"/>
              </a:xfrm>
              <a:custGeom>
                <a:avLst/>
                <a:gdLst/>
                <a:ahLst/>
                <a:cxnLst/>
                <a:rect l="l" t="t" r="r" b="b"/>
                <a:pathLst>
                  <a:path w="4758" h="4462" extrusionOk="0">
                    <a:moveTo>
                      <a:pt x="2407" y="1"/>
                    </a:moveTo>
                    <a:cubicBezTo>
                      <a:pt x="2303" y="1"/>
                      <a:pt x="2199" y="8"/>
                      <a:pt x="2093" y="24"/>
                    </a:cubicBezTo>
                    <a:cubicBezTo>
                      <a:pt x="856" y="187"/>
                      <a:pt x="0" y="1329"/>
                      <a:pt x="177" y="2511"/>
                    </a:cubicBezTo>
                    <a:cubicBezTo>
                      <a:pt x="326" y="3658"/>
                      <a:pt x="1287" y="4461"/>
                      <a:pt x="2410" y="4461"/>
                    </a:cubicBezTo>
                    <a:cubicBezTo>
                      <a:pt x="2511" y="4461"/>
                      <a:pt x="2615" y="4455"/>
                      <a:pt x="2719" y="4441"/>
                    </a:cubicBezTo>
                    <a:cubicBezTo>
                      <a:pt x="3915" y="4265"/>
                      <a:pt x="4757" y="3136"/>
                      <a:pt x="4594" y="1940"/>
                    </a:cubicBezTo>
                    <a:cubicBezTo>
                      <a:pt x="4433" y="812"/>
                      <a:pt x="3481" y="1"/>
                      <a:pt x="2407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3" name="Google Shape;5743;p52"/>
              <p:cNvSpPr/>
              <p:nvPr/>
            </p:nvSpPr>
            <p:spPr>
              <a:xfrm>
                <a:off x="4112425" y="1647275"/>
                <a:ext cx="96175" cy="44050"/>
              </a:xfrm>
              <a:custGeom>
                <a:avLst/>
                <a:gdLst/>
                <a:ahLst/>
                <a:cxnLst/>
                <a:rect l="l" t="t" r="r" b="b"/>
                <a:pathLst>
                  <a:path w="3847" h="1762" extrusionOk="0">
                    <a:moveTo>
                      <a:pt x="3211" y="0"/>
                    </a:moveTo>
                    <a:cubicBezTo>
                      <a:pt x="3179" y="0"/>
                      <a:pt x="3146" y="3"/>
                      <a:pt x="3113" y="8"/>
                    </a:cubicBezTo>
                    <a:cubicBezTo>
                      <a:pt x="2773" y="8"/>
                      <a:pt x="2542" y="348"/>
                      <a:pt x="2542" y="688"/>
                    </a:cubicBezTo>
                    <a:lnTo>
                      <a:pt x="0" y="1544"/>
                    </a:lnTo>
                    <a:cubicBezTo>
                      <a:pt x="0" y="1653"/>
                      <a:pt x="55" y="1707"/>
                      <a:pt x="55" y="1762"/>
                    </a:cubicBezTo>
                    <a:lnTo>
                      <a:pt x="2664" y="919"/>
                    </a:lnTo>
                    <a:cubicBezTo>
                      <a:pt x="2754" y="1111"/>
                      <a:pt x="2929" y="1218"/>
                      <a:pt x="3141" y="1218"/>
                    </a:cubicBezTo>
                    <a:cubicBezTo>
                      <a:pt x="3184" y="1218"/>
                      <a:pt x="3230" y="1214"/>
                      <a:pt x="3276" y="1204"/>
                    </a:cubicBezTo>
                    <a:cubicBezTo>
                      <a:pt x="3616" y="1150"/>
                      <a:pt x="3847" y="865"/>
                      <a:pt x="3792" y="525"/>
                    </a:cubicBezTo>
                    <a:cubicBezTo>
                      <a:pt x="3743" y="218"/>
                      <a:pt x="3506" y="0"/>
                      <a:pt x="3211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4" name="Google Shape;5744;p52"/>
              <p:cNvSpPr/>
              <p:nvPr/>
            </p:nvSpPr>
            <p:spPr>
              <a:xfrm>
                <a:off x="4113775" y="1648825"/>
                <a:ext cx="111825" cy="80150"/>
              </a:xfrm>
              <a:custGeom>
                <a:avLst/>
                <a:gdLst/>
                <a:ahLst/>
                <a:cxnLst/>
                <a:rect l="l" t="t" r="r" b="b"/>
                <a:pathLst>
                  <a:path w="4473" h="3206" extrusionOk="0">
                    <a:moveTo>
                      <a:pt x="4133" y="1"/>
                    </a:moveTo>
                    <a:cubicBezTo>
                      <a:pt x="4187" y="1306"/>
                      <a:pt x="3290" y="2271"/>
                      <a:pt x="1985" y="2379"/>
                    </a:cubicBezTo>
                    <a:cubicBezTo>
                      <a:pt x="1858" y="2396"/>
                      <a:pt x="1737" y="2403"/>
                      <a:pt x="1623" y="2403"/>
                    </a:cubicBezTo>
                    <a:cubicBezTo>
                      <a:pt x="514" y="2403"/>
                      <a:pt x="1" y="1700"/>
                      <a:pt x="1" y="1700"/>
                    </a:cubicBezTo>
                    <a:lnTo>
                      <a:pt x="1" y="1700"/>
                    </a:lnTo>
                    <a:cubicBezTo>
                      <a:pt x="306" y="2568"/>
                      <a:pt x="1163" y="3206"/>
                      <a:pt x="2113" y="3206"/>
                    </a:cubicBezTo>
                    <a:cubicBezTo>
                      <a:pt x="2219" y="3206"/>
                      <a:pt x="2326" y="3198"/>
                      <a:pt x="2434" y="3181"/>
                    </a:cubicBezTo>
                    <a:cubicBezTo>
                      <a:pt x="3630" y="3005"/>
                      <a:pt x="4472" y="1876"/>
                      <a:pt x="4309" y="680"/>
                    </a:cubicBezTo>
                    <a:cubicBezTo>
                      <a:pt x="4309" y="409"/>
                      <a:pt x="4187" y="232"/>
                      <a:pt x="4133" y="1"/>
                    </a:cubicBezTo>
                    <a:close/>
                  </a:path>
                </a:pathLst>
              </a:custGeom>
              <a:solidFill>
                <a:srgbClr val="E8E8E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5" name="Google Shape;5745;p52"/>
              <p:cNvSpPr/>
              <p:nvPr/>
            </p:nvSpPr>
            <p:spPr>
              <a:xfrm>
                <a:off x="4253775" y="1668300"/>
                <a:ext cx="118950" cy="110175"/>
              </a:xfrm>
              <a:custGeom>
                <a:avLst/>
                <a:gdLst/>
                <a:ahLst/>
                <a:cxnLst/>
                <a:rect l="l" t="t" r="r" b="b"/>
                <a:pathLst>
                  <a:path w="4758" h="4407" extrusionOk="0">
                    <a:moveTo>
                      <a:pt x="2367" y="1"/>
                    </a:moveTo>
                    <a:cubicBezTo>
                      <a:pt x="2259" y="1"/>
                      <a:pt x="2150" y="8"/>
                      <a:pt x="2039" y="24"/>
                    </a:cubicBezTo>
                    <a:cubicBezTo>
                      <a:pt x="857" y="187"/>
                      <a:pt x="1" y="1261"/>
                      <a:pt x="177" y="2511"/>
                    </a:cubicBezTo>
                    <a:cubicBezTo>
                      <a:pt x="327" y="3608"/>
                      <a:pt x="1299" y="4407"/>
                      <a:pt x="2370" y="4407"/>
                    </a:cubicBezTo>
                    <a:cubicBezTo>
                      <a:pt x="2468" y="4407"/>
                      <a:pt x="2566" y="4400"/>
                      <a:pt x="2665" y="4387"/>
                    </a:cubicBezTo>
                    <a:cubicBezTo>
                      <a:pt x="3915" y="4210"/>
                      <a:pt x="4758" y="3136"/>
                      <a:pt x="4595" y="1886"/>
                    </a:cubicBezTo>
                    <a:cubicBezTo>
                      <a:pt x="4434" y="808"/>
                      <a:pt x="3481" y="1"/>
                      <a:pt x="2367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6" name="Google Shape;5746;p52"/>
              <p:cNvSpPr/>
              <p:nvPr/>
            </p:nvSpPr>
            <p:spPr>
              <a:xfrm>
                <a:off x="4259550" y="1696875"/>
                <a:ext cx="94825" cy="45425"/>
              </a:xfrm>
              <a:custGeom>
                <a:avLst/>
                <a:gdLst/>
                <a:ahLst/>
                <a:cxnLst/>
                <a:rect l="l" t="t" r="r" b="b"/>
                <a:pathLst>
                  <a:path w="3793" h="1817" extrusionOk="0">
                    <a:moveTo>
                      <a:pt x="3159" y="1"/>
                    </a:moveTo>
                    <a:cubicBezTo>
                      <a:pt x="3126" y="1"/>
                      <a:pt x="3092" y="4"/>
                      <a:pt x="3059" y="9"/>
                    </a:cubicBezTo>
                    <a:cubicBezTo>
                      <a:pt x="2719" y="63"/>
                      <a:pt x="2488" y="349"/>
                      <a:pt x="2556" y="688"/>
                    </a:cubicBezTo>
                    <a:lnTo>
                      <a:pt x="2556" y="743"/>
                    </a:lnTo>
                    <a:lnTo>
                      <a:pt x="1" y="1599"/>
                    </a:lnTo>
                    <a:cubicBezTo>
                      <a:pt x="1" y="1654"/>
                      <a:pt x="1" y="1708"/>
                      <a:pt x="55" y="1817"/>
                    </a:cubicBezTo>
                    <a:lnTo>
                      <a:pt x="2665" y="920"/>
                    </a:lnTo>
                    <a:cubicBezTo>
                      <a:pt x="2773" y="1137"/>
                      <a:pt x="3004" y="1259"/>
                      <a:pt x="3236" y="1259"/>
                    </a:cubicBezTo>
                    <a:cubicBezTo>
                      <a:pt x="3575" y="1205"/>
                      <a:pt x="3793" y="865"/>
                      <a:pt x="3793" y="525"/>
                    </a:cubicBezTo>
                    <a:cubicBezTo>
                      <a:pt x="3744" y="219"/>
                      <a:pt x="3463" y="1"/>
                      <a:pt x="3159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7" name="Google Shape;5747;p52"/>
              <p:cNvSpPr/>
              <p:nvPr/>
            </p:nvSpPr>
            <p:spPr>
              <a:xfrm>
                <a:off x="4260900" y="1699800"/>
                <a:ext cx="111825" cy="78825"/>
              </a:xfrm>
              <a:custGeom>
                <a:avLst/>
                <a:gdLst/>
                <a:ahLst/>
                <a:cxnLst/>
                <a:rect l="l" t="t" r="r" b="b"/>
                <a:pathLst>
                  <a:path w="4473" h="3153" extrusionOk="0">
                    <a:moveTo>
                      <a:pt x="4079" y="1"/>
                    </a:moveTo>
                    <a:cubicBezTo>
                      <a:pt x="4201" y="1251"/>
                      <a:pt x="3290" y="2216"/>
                      <a:pt x="1931" y="2379"/>
                    </a:cubicBezTo>
                    <a:cubicBezTo>
                      <a:pt x="1839" y="2388"/>
                      <a:pt x="1750" y="2392"/>
                      <a:pt x="1664" y="2392"/>
                    </a:cubicBezTo>
                    <a:cubicBezTo>
                      <a:pt x="541" y="2392"/>
                      <a:pt x="1" y="1700"/>
                      <a:pt x="1" y="1700"/>
                    </a:cubicBezTo>
                    <a:lnTo>
                      <a:pt x="1" y="1700"/>
                    </a:lnTo>
                    <a:cubicBezTo>
                      <a:pt x="305" y="2562"/>
                      <a:pt x="1150" y="3153"/>
                      <a:pt x="2054" y="3153"/>
                    </a:cubicBezTo>
                    <a:cubicBezTo>
                      <a:pt x="2162" y="3153"/>
                      <a:pt x="2271" y="3144"/>
                      <a:pt x="2380" y="3127"/>
                    </a:cubicBezTo>
                    <a:cubicBezTo>
                      <a:pt x="3630" y="2950"/>
                      <a:pt x="4473" y="1876"/>
                      <a:pt x="4310" y="626"/>
                    </a:cubicBezTo>
                    <a:cubicBezTo>
                      <a:pt x="4255" y="408"/>
                      <a:pt x="4201" y="177"/>
                      <a:pt x="4079" y="1"/>
                    </a:cubicBezTo>
                    <a:close/>
                  </a:path>
                </a:pathLst>
              </a:custGeom>
              <a:solidFill>
                <a:srgbClr val="E8E8E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8" name="Google Shape;5748;p52"/>
              <p:cNvSpPr/>
              <p:nvPr/>
            </p:nvSpPr>
            <p:spPr>
              <a:xfrm>
                <a:off x="4405325" y="1673800"/>
                <a:ext cx="118950" cy="111550"/>
              </a:xfrm>
              <a:custGeom>
                <a:avLst/>
                <a:gdLst/>
                <a:ahLst/>
                <a:cxnLst/>
                <a:rect l="l" t="t" r="r" b="b"/>
                <a:pathLst>
                  <a:path w="4758" h="4462" extrusionOk="0">
                    <a:moveTo>
                      <a:pt x="2391" y="1"/>
                    </a:moveTo>
                    <a:cubicBezTo>
                      <a:pt x="2293" y="1"/>
                      <a:pt x="2194" y="8"/>
                      <a:pt x="2094" y="21"/>
                    </a:cubicBezTo>
                    <a:cubicBezTo>
                      <a:pt x="857" y="198"/>
                      <a:pt x="1" y="1326"/>
                      <a:pt x="177" y="2522"/>
                    </a:cubicBezTo>
                    <a:cubicBezTo>
                      <a:pt x="326" y="3650"/>
                      <a:pt x="1289" y="4462"/>
                      <a:pt x="2396" y="4462"/>
                    </a:cubicBezTo>
                    <a:cubicBezTo>
                      <a:pt x="2502" y="4462"/>
                      <a:pt x="2610" y="4454"/>
                      <a:pt x="2719" y="4439"/>
                    </a:cubicBezTo>
                    <a:cubicBezTo>
                      <a:pt x="3915" y="4276"/>
                      <a:pt x="4758" y="3147"/>
                      <a:pt x="4595" y="1897"/>
                    </a:cubicBezTo>
                    <a:cubicBezTo>
                      <a:pt x="4433" y="800"/>
                      <a:pt x="3471" y="1"/>
                      <a:pt x="2391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9" name="Google Shape;5749;p52"/>
              <p:cNvSpPr/>
              <p:nvPr/>
            </p:nvSpPr>
            <p:spPr>
              <a:xfrm>
                <a:off x="4411100" y="1702675"/>
                <a:ext cx="96200" cy="45400"/>
              </a:xfrm>
              <a:custGeom>
                <a:avLst/>
                <a:gdLst/>
                <a:ahLst/>
                <a:cxnLst/>
                <a:rect l="l" t="t" r="r" b="b"/>
                <a:pathLst>
                  <a:path w="3848" h="1816" extrusionOk="0">
                    <a:moveTo>
                      <a:pt x="3200" y="1"/>
                    </a:moveTo>
                    <a:cubicBezTo>
                      <a:pt x="3172" y="1"/>
                      <a:pt x="3143" y="3"/>
                      <a:pt x="3113" y="8"/>
                    </a:cubicBezTo>
                    <a:cubicBezTo>
                      <a:pt x="2774" y="62"/>
                      <a:pt x="2543" y="402"/>
                      <a:pt x="2543" y="742"/>
                    </a:cubicBezTo>
                    <a:lnTo>
                      <a:pt x="2610" y="742"/>
                    </a:lnTo>
                    <a:lnTo>
                      <a:pt x="1" y="1585"/>
                    </a:lnTo>
                    <a:cubicBezTo>
                      <a:pt x="1" y="1653"/>
                      <a:pt x="55" y="1761"/>
                      <a:pt x="55" y="1816"/>
                    </a:cubicBezTo>
                    <a:lnTo>
                      <a:pt x="2665" y="973"/>
                    </a:lnTo>
                    <a:cubicBezTo>
                      <a:pt x="2774" y="1136"/>
                      <a:pt x="3005" y="1245"/>
                      <a:pt x="3290" y="1245"/>
                    </a:cubicBezTo>
                    <a:cubicBezTo>
                      <a:pt x="3630" y="1190"/>
                      <a:pt x="3847" y="905"/>
                      <a:pt x="3793" y="565"/>
                    </a:cubicBezTo>
                    <a:cubicBezTo>
                      <a:pt x="3743" y="255"/>
                      <a:pt x="3501" y="1"/>
                      <a:pt x="3200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0" name="Google Shape;5750;p52"/>
              <p:cNvSpPr/>
              <p:nvPr/>
            </p:nvSpPr>
            <p:spPr>
              <a:xfrm>
                <a:off x="4412475" y="1705575"/>
                <a:ext cx="111800" cy="79575"/>
              </a:xfrm>
              <a:custGeom>
                <a:avLst/>
                <a:gdLst/>
                <a:ahLst/>
                <a:cxnLst/>
                <a:rect l="l" t="t" r="r" b="b"/>
                <a:pathLst>
                  <a:path w="4472" h="3183" extrusionOk="0">
                    <a:moveTo>
                      <a:pt x="4132" y="1"/>
                    </a:moveTo>
                    <a:lnTo>
                      <a:pt x="4132" y="1"/>
                    </a:lnTo>
                    <a:cubicBezTo>
                      <a:pt x="4187" y="1251"/>
                      <a:pt x="3289" y="2216"/>
                      <a:pt x="1985" y="2379"/>
                    </a:cubicBezTo>
                    <a:cubicBezTo>
                      <a:pt x="1857" y="2396"/>
                      <a:pt x="1737" y="2403"/>
                      <a:pt x="1622" y="2403"/>
                    </a:cubicBezTo>
                    <a:cubicBezTo>
                      <a:pt x="514" y="2403"/>
                      <a:pt x="0" y="1700"/>
                      <a:pt x="0" y="1700"/>
                    </a:cubicBezTo>
                    <a:lnTo>
                      <a:pt x="0" y="1700"/>
                    </a:lnTo>
                    <a:cubicBezTo>
                      <a:pt x="311" y="2584"/>
                      <a:pt x="1193" y="3183"/>
                      <a:pt x="2165" y="3183"/>
                    </a:cubicBezTo>
                    <a:cubicBezTo>
                      <a:pt x="2254" y="3183"/>
                      <a:pt x="2343" y="3178"/>
                      <a:pt x="2433" y="3168"/>
                    </a:cubicBezTo>
                    <a:cubicBezTo>
                      <a:pt x="3629" y="3005"/>
                      <a:pt x="4472" y="1876"/>
                      <a:pt x="4309" y="626"/>
                    </a:cubicBezTo>
                    <a:cubicBezTo>
                      <a:pt x="4309" y="395"/>
                      <a:pt x="4187" y="177"/>
                      <a:pt x="4132" y="1"/>
                    </a:cubicBezTo>
                    <a:close/>
                  </a:path>
                </a:pathLst>
              </a:custGeom>
              <a:solidFill>
                <a:srgbClr val="E8E8E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291" name="Google Shape;5751;p52"/>
              <p:cNvGrpSpPr/>
              <p:nvPr/>
            </p:nvGrpSpPr>
            <p:grpSpPr>
              <a:xfrm>
                <a:off x="6165557" y="2225654"/>
                <a:ext cx="193690" cy="185233"/>
                <a:chOff x="7390975" y="1693325"/>
                <a:chExt cx="347550" cy="332375"/>
              </a:xfrm>
            </p:grpSpPr>
            <p:sp>
              <p:nvSpPr>
                <p:cNvPr id="295" name="Google Shape;5752;p52"/>
                <p:cNvSpPr/>
                <p:nvPr/>
              </p:nvSpPr>
              <p:spPr>
                <a:xfrm>
                  <a:off x="7543100" y="1693325"/>
                  <a:ext cx="45225" cy="3323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09" h="13295" extrusionOk="0">
                      <a:moveTo>
                        <a:pt x="1644" y="0"/>
                      </a:moveTo>
                      <a:cubicBezTo>
                        <a:pt x="1581" y="0"/>
                        <a:pt x="1523" y="27"/>
                        <a:pt x="1523" y="76"/>
                      </a:cubicBezTo>
                      <a:cubicBezTo>
                        <a:pt x="1183" y="2115"/>
                        <a:pt x="843" y="4154"/>
                        <a:pt x="558" y="6138"/>
                      </a:cubicBezTo>
                      <a:cubicBezTo>
                        <a:pt x="164" y="8517"/>
                        <a:pt x="1" y="10841"/>
                        <a:pt x="1" y="13220"/>
                      </a:cubicBezTo>
                      <a:cubicBezTo>
                        <a:pt x="1" y="13267"/>
                        <a:pt x="53" y="13294"/>
                        <a:pt x="112" y="13294"/>
                      </a:cubicBezTo>
                      <a:cubicBezTo>
                        <a:pt x="187" y="13294"/>
                        <a:pt x="272" y="13251"/>
                        <a:pt x="272" y="13152"/>
                      </a:cubicBezTo>
                      <a:cubicBezTo>
                        <a:pt x="272" y="10841"/>
                        <a:pt x="449" y="8517"/>
                        <a:pt x="843" y="6192"/>
                      </a:cubicBezTo>
                      <a:cubicBezTo>
                        <a:pt x="1129" y="4154"/>
                        <a:pt x="1469" y="2115"/>
                        <a:pt x="1808" y="130"/>
                      </a:cubicBezTo>
                      <a:cubicBezTo>
                        <a:pt x="1808" y="41"/>
                        <a:pt x="1722" y="0"/>
                        <a:pt x="1644" y="0"/>
                      </a:cubicBezTo>
                      <a:close/>
                    </a:path>
                  </a:pathLst>
                </a:custGeom>
                <a:solidFill>
                  <a:srgbClr val="C61C2C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96" name="Google Shape;5753;p52"/>
                <p:cNvSpPr/>
                <p:nvPr/>
              </p:nvSpPr>
              <p:spPr>
                <a:xfrm>
                  <a:off x="7390975" y="1830775"/>
                  <a:ext cx="347550" cy="57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902" h="2285" extrusionOk="0">
                      <a:moveTo>
                        <a:pt x="232" y="0"/>
                      </a:moveTo>
                      <a:cubicBezTo>
                        <a:pt x="117" y="0"/>
                        <a:pt x="0" y="80"/>
                        <a:pt x="132" y="124"/>
                      </a:cubicBezTo>
                      <a:cubicBezTo>
                        <a:pt x="2225" y="463"/>
                        <a:pt x="4387" y="858"/>
                        <a:pt x="6480" y="1197"/>
                      </a:cubicBezTo>
                      <a:cubicBezTo>
                        <a:pt x="8002" y="1428"/>
                        <a:pt x="9538" y="1714"/>
                        <a:pt x="11060" y="1945"/>
                      </a:cubicBezTo>
                      <a:cubicBezTo>
                        <a:pt x="11917" y="2054"/>
                        <a:pt x="12759" y="2217"/>
                        <a:pt x="13616" y="2285"/>
                      </a:cubicBezTo>
                      <a:cubicBezTo>
                        <a:pt x="13779" y="2285"/>
                        <a:pt x="13901" y="2162"/>
                        <a:pt x="13670" y="2162"/>
                      </a:cubicBezTo>
                      <a:cubicBezTo>
                        <a:pt x="12882" y="2108"/>
                        <a:pt x="12025" y="1945"/>
                        <a:pt x="11183" y="1823"/>
                      </a:cubicBezTo>
                      <a:cubicBezTo>
                        <a:pt x="9647" y="1537"/>
                        <a:pt x="8124" y="1320"/>
                        <a:pt x="6588" y="1034"/>
                      </a:cubicBezTo>
                      <a:cubicBezTo>
                        <a:pt x="4495" y="694"/>
                        <a:pt x="2402" y="355"/>
                        <a:pt x="309" y="15"/>
                      </a:cubicBezTo>
                      <a:cubicBezTo>
                        <a:pt x="286" y="4"/>
                        <a:pt x="259" y="0"/>
                        <a:pt x="232" y="0"/>
                      </a:cubicBezTo>
                      <a:close/>
                    </a:path>
                  </a:pathLst>
                </a:custGeom>
                <a:solidFill>
                  <a:srgbClr val="C61C2C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97" name="Google Shape;5754;p52"/>
                <p:cNvSpPr/>
                <p:nvPr/>
              </p:nvSpPr>
              <p:spPr>
                <a:xfrm>
                  <a:off x="7418075" y="1764000"/>
                  <a:ext cx="281325" cy="19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253" h="7843" extrusionOk="0">
                      <a:moveTo>
                        <a:pt x="11023" y="0"/>
                      </a:moveTo>
                      <a:cubicBezTo>
                        <a:pt x="10987" y="0"/>
                        <a:pt x="10956" y="7"/>
                        <a:pt x="10941" y="22"/>
                      </a:cubicBezTo>
                      <a:cubicBezTo>
                        <a:pt x="9242" y="1150"/>
                        <a:pt x="7543" y="2292"/>
                        <a:pt x="5844" y="3420"/>
                      </a:cubicBezTo>
                      <a:cubicBezTo>
                        <a:pt x="4594" y="4276"/>
                        <a:pt x="3411" y="5173"/>
                        <a:pt x="2161" y="6030"/>
                      </a:cubicBezTo>
                      <a:cubicBezTo>
                        <a:pt x="1481" y="6532"/>
                        <a:pt x="638" y="7103"/>
                        <a:pt x="68" y="7729"/>
                      </a:cubicBezTo>
                      <a:cubicBezTo>
                        <a:pt x="0" y="7796"/>
                        <a:pt x="84" y="7842"/>
                        <a:pt x="183" y="7842"/>
                      </a:cubicBezTo>
                      <a:cubicBezTo>
                        <a:pt x="244" y="7842"/>
                        <a:pt x="311" y="7824"/>
                        <a:pt x="353" y="7783"/>
                      </a:cubicBezTo>
                      <a:cubicBezTo>
                        <a:pt x="924" y="7103"/>
                        <a:pt x="1767" y="6587"/>
                        <a:pt x="2446" y="6084"/>
                      </a:cubicBezTo>
                      <a:cubicBezTo>
                        <a:pt x="3697" y="5173"/>
                        <a:pt x="4934" y="4331"/>
                        <a:pt x="6184" y="3474"/>
                      </a:cubicBezTo>
                      <a:cubicBezTo>
                        <a:pt x="7829" y="2346"/>
                        <a:pt x="9473" y="1218"/>
                        <a:pt x="11172" y="131"/>
                      </a:cubicBezTo>
                      <a:cubicBezTo>
                        <a:pt x="11252" y="51"/>
                        <a:pt x="11120" y="0"/>
                        <a:pt x="11023" y="0"/>
                      </a:cubicBezTo>
                      <a:close/>
                    </a:path>
                  </a:pathLst>
                </a:custGeom>
                <a:solidFill>
                  <a:srgbClr val="C61C2C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98" name="Google Shape;5755;p52"/>
                <p:cNvSpPr/>
                <p:nvPr/>
              </p:nvSpPr>
              <p:spPr>
                <a:xfrm>
                  <a:off x="7456950" y="1718775"/>
                  <a:ext cx="208825" cy="2801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353" h="11204" extrusionOk="0">
                      <a:moveTo>
                        <a:pt x="228" y="0"/>
                      </a:moveTo>
                      <a:cubicBezTo>
                        <a:pt x="129" y="0"/>
                        <a:pt x="0" y="39"/>
                        <a:pt x="49" y="77"/>
                      </a:cubicBezTo>
                      <a:cubicBezTo>
                        <a:pt x="1177" y="1776"/>
                        <a:pt x="2359" y="3421"/>
                        <a:pt x="3555" y="5066"/>
                      </a:cubicBezTo>
                      <a:cubicBezTo>
                        <a:pt x="4398" y="6303"/>
                        <a:pt x="5309" y="7607"/>
                        <a:pt x="6219" y="8804"/>
                      </a:cubicBezTo>
                      <a:cubicBezTo>
                        <a:pt x="6777" y="9592"/>
                        <a:pt x="7348" y="10435"/>
                        <a:pt x="8027" y="11182"/>
                      </a:cubicBezTo>
                      <a:cubicBezTo>
                        <a:pt x="8041" y="11197"/>
                        <a:pt x="8072" y="11203"/>
                        <a:pt x="8108" y="11203"/>
                      </a:cubicBezTo>
                      <a:cubicBezTo>
                        <a:pt x="8208" y="11203"/>
                        <a:pt x="8353" y="11150"/>
                        <a:pt x="8313" y="11060"/>
                      </a:cubicBezTo>
                      <a:cubicBezTo>
                        <a:pt x="7633" y="10380"/>
                        <a:pt x="7116" y="9592"/>
                        <a:pt x="6559" y="8804"/>
                      </a:cubicBezTo>
                      <a:cubicBezTo>
                        <a:pt x="5649" y="7607"/>
                        <a:pt x="4738" y="6357"/>
                        <a:pt x="3895" y="5120"/>
                      </a:cubicBezTo>
                      <a:cubicBezTo>
                        <a:pt x="2645" y="3421"/>
                        <a:pt x="1516" y="1722"/>
                        <a:pt x="320" y="23"/>
                      </a:cubicBezTo>
                      <a:cubicBezTo>
                        <a:pt x="304" y="7"/>
                        <a:pt x="269" y="0"/>
                        <a:pt x="228" y="0"/>
                      </a:cubicBezTo>
                      <a:close/>
                    </a:path>
                  </a:pathLst>
                </a:custGeom>
                <a:solidFill>
                  <a:srgbClr val="C61C2C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99" name="Google Shape;5756;p52"/>
                <p:cNvSpPr/>
                <p:nvPr/>
              </p:nvSpPr>
              <p:spPr>
                <a:xfrm>
                  <a:off x="7546175" y="1705900"/>
                  <a:ext cx="71000" cy="386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840" h="1544" extrusionOk="0">
                      <a:moveTo>
                        <a:pt x="246" y="0"/>
                      </a:moveTo>
                      <a:cubicBezTo>
                        <a:pt x="145" y="0"/>
                        <a:pt x="1" y="54"/>
                        <a:pt x="41" y="144"/>
                      </a:cubicBezTo>
                      <a:cubicBezTo>
                        <a:pt x="217" y="307"/>
                        <a:pt x="380" y="538"/>
                        <a:pt x="557" y="755"/>
                      </a:cubicBezTo>
                      <a:cubicBezTo>
                        <a:pt x="720" y="987"/>
                        <a:pt x="1006" y="1218"/>
                        <a:pt x="1114" y="1503"/>
                      </a:cubicBezTo>
                      <a:cubicBezTo>
                        <a:pt x="1114" y="1530"/>
                        <a:pt x="1145" y="1544"/>
                        <a:pt x="1182" y="1544"/>
                      </a:cubicBezTo>
                      <a:cubicBezTo>
                        <a:pt x="1220" y="1544"/>
                        <a:pt x="1264" y="1530"/>
                        <a:pt x="1291" y="1503"/>
                      </a:cubicBezTo>
                      <a:cubicBezTo>
                        <a:pt x="1509" y="1503"/>
                        <a:pt x="1740" y="1218"/>
                        <a:pt x="1916" y="1095"/>
                      </a:cubicBezTo>
                      <a:cubicBezTo>
                        <a:pt x="2188" y="932"/>
                        <a:pt x="2474" y="701"/>
                        <a:pt x="2759" y="538"/>
                      </a:cubicBezTo>
                      <a:cubicBezTo>
                        <a:pt x="2839" y="448"/>
                        <a:pt x="2742" y="395"/>
                        <a:pt x="2637" y="395"/>
                      </a:cubicBezTo>
                      <a:cubicBezTo>
                        <a:pt x="2599" y="395"/>
                        <a:pt x="2560" y="401"/>
                        <a:pt x="2528" y="416"/>
                      </a:cubicBezTo>
                      <a:cubicBezTo>
                        <a:pt x="2365" y="538"/>
                        <a:pt x="2134" y="701"/>
                        <a:pt x="1971" y="823"/>
                      </a:cubicBezTo>
                      <a:cubicBezTo>
                        <a:pt x="1792" y="950"/>
                        <a:pt x="1516" y="1181"/>
                        <a:pt x="1318" y="1305"/>
                      </a:cubicBezTo>
                      <a:lnTo>
                        <a:pt x="1318" y="1305"/>
                      </a:lnTo>
                      <a:cubicBezTo>
                        <a:pt x="1228" y="1111"/>
                        <a:pt x="993" y="912"/>
                        <a:pt x="897" y="755"/>
                      </a:cubicBezTo>
                      <a:cubicBezTo>
                        <a:pt x="720" y="538"/>
                        <a:pt x="489" y="253"/>
                        <a:pt x="326" y="22"/>
                      </a:cubicBezTo>
                      <a:cubicBezTo>
                        <a:pt x="312" y="7"/>
                        <a:pt x="282" y="0"/>
                        <a:pt x="246" y="0"/>
                      </a:cubicBezTo>
                      <a:close/>
                    </a:path>
                  </a:pathLst>
                </a:custGeom>
                <a:solidFill>
                  <a:srgbClr val="C61C2C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00" name="Google Shape;5757;p52"/>
                <p:cNvSpPr/>
                <p:nvPr/>
              </p:nvSpPr>
              <p:spPr>
                <a:xfrm>
                  <a:off x="7641975" y="1756725"/>
                  <a:ext cx="68000" cy="61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720" h="2461" extrusionOk="0">
                      <a:moveTo>
                        <a:pt x="524" y="0"/>
                      </a:moveTo>
                      <a:cubicBezTo>
                        <a:pt x="453" y="0"/>
                        <a:pt x="368" y="27"/>
                        <a:pt x="341" y="82"/>
                      </a:cubicBezTo>
                      <a:cubicBezTo>
                        <a:pt x="286" y="489"/>
                        <a:pt x="232" y="884"/>
                        <a:pt x="178" y="1223"/>
                      </a:cubicBezTo>
                      <a:cubicBezTo>
                        <a:pt x="178" y="1441"/>
                        <a:pt x="1" y="1672"/>
                        <a:pt x="232" y="1726"/>
                      </a:cubicBezTo>
                      <a:cubicBezTo>
                        <a:pt x="966" y="2012"/>
                        <a:pt x="1700" y="2243"/>
                        <a:pt x="2380" y="2460"/>
                      </a:cubicBezTo>
                      <a:cubicBezTo>
                        <a:pt x="2556" y="2460"/>
                        <a:pt x="2719" y="2352"/>
                        <a:pt x="2556" y="2297"/>
                      </a:cubicBezTo>
                      <a:cubicBezTo>
                        <a:pt x="1877" y="2066"/>
                        <a:pt x="1197" y="1849"/>
                        <a:pt x="572" y="1618"/>
                      </a:cubicBezTo>
                      <a:lnTo>
                        <a:pt x="395" y="1618"/>
                      </a:lnTo>
                      <a:cubicBezTo>
                        <a:pt x="463" y="1509"/>
                        <a:pt x="463" y="1332"/>
                        <a:pt x="517" y="1169"/>
                      </a:cubicBezTo>
                      <a:cubicBezTo>
                        <a:pt x="572" y="829"/>
                        <a:pt x="572" y="489"/>
                        <a:pt x="626" y="82"/>
                      </a:cubicBezTo>
                      <a:cubicBezTo>
                        <a:pt x="653" y="27"/>
                        <a:pt x="596" y="0"/>
                        <a:pt x="524" y="0"/>
                      </a:cubicBezTo>
                      <a:close/>
                    </a:path>
                  </a:pathLst>
                </a:custGeom>
                <a:solidFill>
                  <a:srgbClr val="C61C2C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01" name="Google Shape;5758;p52"/>
                <p:cNvSpPr/>
                <p:nvPr/>
              </p:nvSpPr>
              <p:spPr>
                <a:xfrm>
                  <a:off x="7666100" y="1854250"/>
                  <a:ext cx="37575" cy="61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03" h="2443" extrusionOk="0">
                      <a:moveTo>
                        <a:pt x="1406" y="0"/>
                      </a:moveTo>
                      <a:cubicBezTo>
                        <a:pt x="1350" y="0"/>
                        <a:pt x="1279" y="14"/>
                        <a:pt x="1251" y="41"/>
                      </a:cubicBezTo>
                      <a:cubicBezTo>
                        <a:pt x="912" y="204"/>
                        <a:pt x="178" y="544"/>
                        <a:pt x="55" y="938"/>
                      </a:cubicBezTo>
                      <a:cubicBezTo>
                        <a:pt x="1" y="1060"/>
                        <a:pt x="395" y="1563"/>
                        <a:pt x="450" y="1740"/>
                      </a:cubicBezTo>
                      <a:cubicBezTo>
                        <a:pt x="572" y="1957"/>
                        <a:pt x="735" y="2188"/>
                        <a:pt x="857" y="2420"/>
                      </a:cubicBezTo>
                      <a:cubicBezTo>
                        <a:pt x="873" y="2435"/>
                        <a:pt x="903" y="2442"/>
                        <a:pt x="937" y="2442"/>
                      </a:cubicBezTo>
                      <a:cubicBezTo>
                        <a:pt x="1020" y="2442"/>
                        <a:pt x="1129" y="2404"/>
                        <a:pt x="1129" y="2365"/>
                      </a:cubicBezTo>
                      <a:cubicBezTo>
                        <a:pt x="857" y="1903"/>
                        <a:pt x="626" y="1455"/>
                        <a:pt x="341" y="938"/>
                      </a:cubicBezTo>
                      <a:cubicBezTo>
                        <a:pt x="232" y="721"/>
                        <a:pt x="1306" y="150"/>
                        <a:pt x="1469" y="41"/>
                      </a:cubicBezTo>
                      <a:cubicBezTo>
                        <a:pt x="1503" y="14"/>
                        <a:pt x="1462" y="0"/>
                        <a:pt x="1406" y="0"/>
                      </a:cubicBezTo>
                      <a:close/>
                    </a:path>
                  </a:pathLst>
                </a:custGeom>
                <a:solidFill>
                  <a:srgbClr val="C61C2C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02" name="Google Shape;5759;p52"/>
                <p:cNvSpPr/>
                <p:nvPr/>
              </p:nvSpPr>
              <p:spPr>
                <a:xfrm>
                  <a:off x="7606650" y="1941200"/>
                  <a:ext cx="54525" cy="559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81" h="2237" extrusionOk="0">
                      <a:moveTo>
                        <a:pt x="2070" y="0"/>
                      </a:moveTo>
                      <a:cubicBezTo>
                        <a:pt x="2046" y="0"/>
                        <a:pt x="2017" y="4"/>
                        <a:pt x="1985" y="15"/>
                      </a:cubicBezTo>
                      <a:cubicBezTo>
                        <a:pt x="1876" y="15"/>
                        <a:pt x="395" y="70"/>
                        <a:pt x="449" y="246"/>
                      </a:cubicBezTo>
                      <a:cubicBezTo>
                        <a:pt x="571" y="518"/>
                        <a:pt x="286" y="1035"/>
                        <a:pt x="231" y="1320"/>
                      </a:cubicBezTo>
                      <a:cubicBezTo>
                        <a:pt x="177" y="1606"/>
                        <a:pt x="55" y="1877"/>
                        <a:pt x="0" y="2217"/>
                      </a:cubicBezTo>
                      <a:cubicBezTo>
                        <a:pt x="0" y="2217"/>
                        <a:pt x="79" y="2236"/>
                        <a:pt x="154" y="2236"/>
                      </a:cubicBezTo>
                      <a:cubicBezTo>
                        <a:pt x="222" y="2236"/>
                        <a:pt x="286" y="2221"/>
                        <a:pt x="286" y="2163"/>
                      </a:cubicBezTo>
                      <a:cubicBezTo>
                        <a:pt x="449" y="1606"/>
                        <a:pt x="571" y="1035"/>
                        <a:pt x="734" y="464"/>
                      </a:cubicBezTo>
                      <a:lnTo>
                        <a:pt x="734" y="178"/>
                      </a:lnTo>
                      <a:cubicBezTo>
                        <a:pt x="734" y="178"/>
                        <a:pt x="1074" y="178"/>
                        <a:pt x="1128" y="124"/>
                      </a:cubicBezTo>
                      <a:cubicBezTo>
                        <a:pt x="1414" y="124"/>
                        <a:pt x="1754" y="124"/>
                        <a:pt x="2039" y="70"/>
                      </a:cubicBezTo>
                      <a:cubicBezTo>
                        <a:pt x="2181" y="70"/>
                        <a:pt x="2165" y="0"/>
                        <a:pt x="2070" y="0"/>
                      </a:cubicBezTo>
                      <a:close/>
                    </a:path>
                  </a:pathLst>
                </a:custGeom>
                <a:solidFill>
                  <a:srgbClr val="C61C2C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03" name="Google Shape;5760;p52"/>
                <p:cNvSpPr/>
                <p:nvPr/>
              </p:nvSpPr>
              <p:spPr>
                <a:xfrm>
                  <a:off x="7503875" y="1958900"/>
                  <a:ext cx="81050" cy="39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242" h="1579" extrusionOk="0">
                      <a:moveTo>
                        <a:pt x="1848" y="1"/>
                      </a:moveTo>
                      <a:cubicBezTo>
                        <a:pt x="1804" y="1"/>
                        <a:pt x="1760" y="14"/>
                        <a:pt x="1733" y="41"/>
                      </a:cubicBezTo>
                      <a:cubicBezTo>
                        <a:pt x="1162" y="327"/>
                        <a:pt x="605" y="667"/>
                        <a:pt x="88" y="1006"/>
                      </a:cubicBezTo>
                      <a:cubicBezTo>
                        <a:pt x="0" y="1050"/>
                        <a:pt x="134" y="1130"/>
                        <a:pt x="247" y="1130"/>
                      </a:cubicBezTo>
                      <a:cubicBezTo>
                        <a:pt x="273" y="1130"/>
                        <a:pt x="298" y="1125"/>
                        <a:pt x="319" y="1115"/>
                      </a:cubicBezTo>
                      <a:cubicBezTo>
                        <a:pt x="766" y="764"/>
                        <a:pt x="1268" y="500"/>
                        <a:pt x="1775" y="207"/>
                      </a:cubicBezTo>
                      <a:lnTo>
                        <a:pt x="1775" y="207"/>
                      </a:lnTo>
                      <a:cubicBezTo>
                        <a:pt x="2184" y="677"/>
                        <a:pt x="2550" y="1093"/>
                        <a:pt x="2929" y="1509"/>
                      </a:cubicBezTo>
                      <a:cubicBezTo>
                        <a:pt x="2950" y="1557"/>
                        <a:pt x="3007" y="1578"/>
                        <a:pt x="3065" y="1578"/>
                      </a:cubicBezTo>
                      <a:cubicBezTo>
                        <a:pt x="3153" y="1578"/>
                        <a:pt x="3242" y="1529"/>
                        <a:pt x="3201" y="1455"/>
                      </a:cubicBezTo>
                      <a:cubicBezTo>
                        <a:pt x="2806" y="1006"/>
                        <a:pt x="2358" y="490"/>
                        <a:pt x="1964" y="41"/>
                      </a:cubicBezTo>
                      <a:cubicBezTo>
                        <a:pt x="1937" y="14"/>
                        <a:pt x="1892" y="1"/>
                        <a:pt x="1848" y="1"/>
                      </a:cubicBezTo>
                      <a:close/>
                    </a:path>
                  </a:pathLst>
                </a:custGeom>
                <a:solidFill>
                  <a:srgbClr val="C61C2C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04" name="Google Shape;5761;p52"/>
                <p:cNvSpPr/>
                <p:nvPr/>
              </p:nvSpPr>
              <p:spPr>
                <a:xfrm>
                  <a:off x="7417600" y="1898825"/>
                  <a:ext cx="53150" cy="688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26" h="2752" extrusionOk="0">
                      <a:moveTo>
                        <a:pt x="1807" y="893"/>
                      </a:moveTo>
                      <a:cubicBezTo>
                        <a:pt x="1812" y="893"/>
                        <a:pt x="1824" y="902"/>
                        <a:pt x="1840" y="922"/>
                      </a:cubicBezTo>
                      <a:lnTo>
                        <a:pt x="1840" y="942"/>
                      </a:lnTo>
                      <a:lnTo>
                        <a:pt x="1840" y="942"/>
                      </a:lnTo>
                      <a:cubicBezTo>
                        <a:pt x="1808" y="916"/>
                        <a:pt x="1799" y="893"/>
                        <a:pt x="1807" y="893"/>
                      </a:cubicBezTo>
                      <a:close/>
                      <a:moveTo>
                        <a:pt x="1888" y="973"/>
                      </a:moveTo>
                      <a:cubicBezTo>
                        <a:pt x="1890" y="974"/>
                        <a:pt x="1892" y="975"/>
                        <a:pt x="1894" y="976"/>
                      </a:cubicBezTo>
                      <a:cubicBezTo>
                        <a:pt x="1892" y="975"/>
                        <a:pt x="1890" y="974"/>
                        <a:pt x="1888" y="973"/>
                      </a:cubicBezTo>
                      <a:close/>
                      <a:moveTo>
                        <a:pt x="245" y="0"/>
                      </a:moveTo>
                      <a:cubicBezTo>
                        <a:pt x="102" y="0"/>
                        <a:pt x="1" y="128"/>
                        <a:pt x="141" y="174"/>
                      </a:cubicBezTo>
                      <a:cubicBezTo>
                        <a:pt x="693" y="451"/>
                        <a:pt x="1297" y="676"/>
                        <a:pt x="1840" y="949"/>
                      </a:cubicBezTo>
                      <a:lnTo>
                        <a:pt x="1840" y="949"/>
                      </a:lnTo>
                      <a:lnTo>
                        <a:pt x="1840" y="1085"/>
                      </a:lnTo>
                      <a:lnTo>
                        <a:pt x="1840" y="1710"/>
                      </a:lnTo>
                      <a:lnTo>
                        <a:pt x="1840" y="2675"/>
                      </a:lnTo>
                      <a:cubicBezTo>
                        <a:pt x="1840" y="2724"/>
                        <a:pt x="1898" y="2751"/>
                        <a:pt x="1961" y="2751"/>
                      </a:cubicBezTo>
                      <a:cubicBezTo>
                        <a:pt x="2039" y="2751"/>
                        <a:pt x="2125" y="2711"/>
                        <a:pt x="2125" y="2621"/>
                      </a:cubicBezTo>
                      <a:lnTo>
                        <a:pt x="2125" y="854"/>
                      </a:lnTo>
                      <a:cubicBezTo>
                        <a:pt x="2125" y="800"/>
                        <a:pt x="2071" y="800"/>
                        <a:pt x="2017" y="745"/>
                      </a:cubicBezTo>
                      <a:cubicBezTo>
                        <a:pt x="1446" y="514"/>
                        <a:pt x="875" y="242"/>
                        <a:pt x="318" y="11"/>
                      </a:cubicBezTo>
                      <a:cubicBezTo>
                        <a:pt x="293" y="4"/>
                        <a:pt x="269" y="0"/>
                        <a:pt x="245" y="0"/>
                      </a:cubicBezTo>
                      <a:close/>
                    </a:path>
                  </a:pathLst>
                </a:custGeom>
                <a:solidFill>
                  <a:srgbClr val="C61C2C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05" name="Google Shape;5762;p52"/>
                <p:cNvSpPr/>
                <p:nvPr/>
              </p:nvSpPr>
              <p:spPr>
                <a:xfrm>
                  <a:off x="7413675" y="1799825"/>
                  <a:ext cx="31575" cy="725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63" h="2900" extrusionOk="0">
                      <a:moveTo>
                        <a:pt x="637" y="1"/>
                      </a:moveTo>
                      <a:cubicBezTo>
                        <a:pt x="542" y="1"/>
                        <a:pt x="439" y="64"/>
                        <a:pt x="475" y="179"/>
                      </a:cubicBezTo>
                      <a:cubicBezTo>
                        <a:pt x="632" y="613"/>
                        <a:pt x="803" y="1110"/>
                        <a:pt x="912" y="1548"/>
                      </a:cubicBezTo>
                      <a:lnTo>
                        <a:pt x="912" y="1548"/>
                      </a:lnTo>
                      <a:cubicBezTo>
                        <a:pt x="912" y="1548"/>
                        <a:pt x="911" y="1548"/>
                        <a:pt x="911" y="1548"/>
                      </a:cubicBezTo>
                      <a:cubicBezTo>
                        <a:pt x="891" y="1548"/>
                        <a:pt x="853" y="1625"/>
                        <a:pt x="814" y="1701"/>
                      </a:cubicBezTo>
                      <a:cubicBezTo>
                        <a:pt x="692" y="1878"/>
                        <a:pt x="583" y="1987"/>
                        <a:pt x="529" y="2164"/>
                      </a:cubicBezTo>
                      <a:cubicBezTo>
                        <a:pt x="352" y="2327"/>
                        <a:pt x="189" y="2558"/>
                        <a:pt x="80" y="2721"/>
                      </a:cubicBezTo>
                      <a:cubicBezTo>
                        <a:pt x="1" y="2836"/>
                        <a:pt x="94" y="2899"/>
                        <a:pt x="184" y="2899"/>
                      </a:cubicBezTo>
                      <a:cubicBezTo>
                        <a:pt x="232" y="2899"/>
                        <a:pt x="279" y="2881"/>
                        <a:pt x="298" y="2843"/>
                      </a:cubicBezTo>
                      <a:cubicBezTo>
                        <a:pt x="475" y="2612"/>
                        <a:pt x="638" y="2435"/>
                        <a:pt x="760" y="2218"/>
                      </a:cubicBezTo>
                      <a:cubicBezTo>
                        <a:pt x="869" y="2041"/>
                        <a:pt x="1154" y="1824"/>
                        <a:pt x="1209" y="1593"/>
                      </a:cubicBezTo>
                      <a:cubicBezTo>
                        <a:pt x="1263" y="1416"/>
                        <a:pt x="1032" y="1022"/>
                        <a:pt x="1032" y="913"/>
                      </a:cubicBezTo>
                      <a:cubicBezTo>
                        <a:pt x="923" y="628"/>
                        <a:pt x="869" y="342"/>
                        <a:pt x="760" y="57"/>
                      </a:cubicBezTo>
                      <a:cubicBezTo>
                        <a:pt x="736" y="19"/>
                        <a:pt x="688" y="1"/>
                        <a:pt x="637" y="1"/>
                      </a:cubicBezTo>
                      <a:close/>
                    </a:path>
                  </a:pathLst>
                </a:custGeom>
                <a:solidFill>
                  <a:srgbClr val="C61C2C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06" name="Google Shape;5763;p52"/>
                <p:cNvSpPr/>
                <p:nvPr/>
              </p:nvSpPr>
              <p:spPr>
                <a:xfrm>
                  <a:off x="7442525" y="1715250"/>
                  <a:ext cx="65775" cy="45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31" h="1809" extrusionOk="0">
                      <a:moveTo>
                        <a:pt x="2506" y="1"/>
                      </a:moveTo>
                      <a:cubicBezTo>
                        <a:pt x="2437" y="1"/>
                        <a:pt x="2352" y="15"/>
                        <a:pt x="2325" y="42"/>
                      </a:cubicBezTo>
                      <a:cubicBezTo>
                        <a:pt x="2093" y="613"/>
                        <a:pt x="1808" y="1183"/>
                        <a:pt x="1523" y="1686"/>
                      </a:cubicBezTo>
                      <a:lnTo>
                        <a:pt x="1754" y="1686"/>
                      </a:lnTo>
                      <a:cubicBezTo>
                        <a:pt x="1237" y="1686"/>
                        <a:pt x="789" y="1686"/>
                        <a:pt x="286" y="1741"/>
                      </a:cubicBezTo>
                      <a:cubicBezTo>
                        <a:pt x="163" y="1741"/>
                        <a:pt x="0" y="1809"/>
                        <a:pt x="218" y="1809"/>
                      </a:cubicBezTo>
                      <a:cubicBezTo>
                        <a:pt x="680" y="1809"/>
                        <a:pt x="1183" y="1741"/>
                        <a:pt x="1645" y="1741"/>
                      </a:cubicBezTo>
                      <a:cubicBezTo>
                        <a:pt x="1699" y="1741"/>
                        <a:pt x="1808" y="1741"/>
                        <a:pt x="1808" y="1686"/>
                      </a:cubicBezTo>
                      <a:cubicBezTo>
                        <a:pt x="2093" y="1183"/>
                        <a:pt x="2379" y="613"/>
                        <a:pt x="2596" y="42"/>
                      </a:cubicBezTo>
                      <a:cubicBezTo>
                        <a:pt x="2630" y="15"/>
                        <a:pt x="2576" y="1"/>
                        <a:pt x="2506" y="1"/>
                      </a:cubicBezTo>
                      <a:close/>
                    </a:path>
                  </a:pathLst>
                </a:custGeom>
                <a:solidFill>
                  <a:srgbClr val="C61C2C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07" name="Google Shape;5764;p52"/>
                <p:cNvSpPr/>
                <p:nvPr/>
              </p:nvSpPr>
              <p:spPr>
                <a:xfrm>
                  <a:off x="7451025" y="1736325"/>
                  <a:ext cx="230750" cy="2335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230" h="9343" extrusionOk="0">
                      <a:moveTo>
                        <a:pt x="2037" y="8308"/>
                      </a:moveTo>
                      <a:cubicBezTo>
                        <a:pt x="2038" y="8311"/>
                        <a:pt x="2039" y="8315"/>
                        <a:pt x="2039" y="8319"/>
                      </a:cubicBezTo>
                      <a:cubicBezTo>
                        <a:pt x="2038" y="8315"/>
                        <a:pt x="2037" y="8312"/>
                        <a:pt x="2037" y="8308"/>
                      </a:cubicBezTo>
                      <a:close/>
                      <a:moveTo>
                        <a:pt x="3336" y="198"/>
                      </a:moveTo>
                      <a:lnTo>
                        <a:pt x="3336" y="198"/>
                      </a:lnTo>
                      <a:cubicBezTo>
                        <a:pt x="3650" y="394"/>
                        <a:pt x="3918" y="806"/>
                        <a:pt x="4186" y="1074"/>
                      </a:cubicBezTo>
                      <a:cubicBezTo>
                        <a:pt x="4363" y="1305"/>
                        <a:pt x="4581" y="1523"/>
                        <a:pt x="4812" y="1808"/>
                      </a:cubicBezTo>
                      <a:cubicBezTo>
                        <a:pt x="4812" y="1836"/>
                        <a:pt x="4853" y="1849"/>
                        <a:pt x="4902" y="1849"/>
                      </a:cubicBezTo>
                      <a:cubicBezTo>
                        <a:pt x="4951" y="1849"/>
                        <a:pt x="5009" y="1836"/>
                        <a:pt x="5043" y="1808"/>
                      </a:cubicBezTo>
                      <a:lnTo>
                        <a:pt x="6062" y="1305"/>
                      </a:lnTo>
                      <a:cubicBezTo>
                        <a:pt x="6280" y="1183"/>
                        <a:pt x="6511" y="1074"/>
                        <a:pt x="6742" y="966"/>
                      </a:cubicBezTo>
                      <a:cubicBezTo>
                        <a:pt x="6796" y="898"/>
                        <a:pt x="6905" y="898"/>
                        <a:pt x="6959" y="843"/>
                      </a:cubicBezTo>
                      <a:lnTo>
                        <a:pt x="6959" y="843"/>
                      </a:lnTo>
                      <a:cubicBezTo>
                        <a:pt x="7082" y="1305"/>
                        <a:pt x="6959" y="1808"/>
                        <a:pt x="6905" y="2203"/>
                      </a:cubicBezTo>
                      <a:cubicBezTo>
                        <a:pt x="6851" y="2542"/>
                        <a:pt x="6796" y="2882"/>
                        <a:pt x="6742" y="3168"/>
                      </a:cubicBezTo>
                      <a:cubicBezTo>
                        <a:pt x="6742" y="3222"/>
                        <a:pt x="6796" y="3222"/>
                        <a:pt x="6796" y="3222"/>
                      </a:cubicBezTo>
                      <a:cubicBezTo>
                        <a:pt x="7014" y="3276"/>
                        <a:pt x="8889" y="3847"/>
                        <a:pt x="8889" y="3902"/>
                      </a:cubicBezTo>
                      <a:cubicBezTo>
                        <a:pt x="8835" y="4187"/>
                        <a:pt x="8319" y="4527"/>
                        <a:pt x="8101" y="4704"/>
                      </a:cubicBezTo>
                      <a:cubicBezTo>
                        <a:pt x="7816" y="4921"/>
                        <a:pt x="7585" y="5152"/>
                        <a:pt x="7299" y="5383"/>
                      </a:cubicBezTo>
                      <a:cubicBezTo>
                        <a:pt x="7299" y="5383"/>
                        <a:pt x="7245" y="5438"/>
                        <a:pt x="7299" y="5438"/>
                      </a:cubicBezTo>
                      <a:cubicBezTo>
                        <a:pt x="7421" y="5723"/>
                        <a:pt x="7585" y="5940"/>
                        <a:pt x="7693" y="6226"/>
                      </a:cubicBezTo>
                      <a:cubicBezTo>
                        <a:pt x="7816" y="6457"/>
                        <a:pt x="7924" y="6620"/>
                        <a:pt x="8033" y="6851"/>
                      </a:cubicBezTo>
                      <a:cubicBezTo>
                        <a:pt x="8033" y="6905"/>
                        <a:pt x="8264" y="7191"/>
                        <a:pt x="8101" y="7191"/>
                      </a:cubicBezTo>
                      <a:cubicBezTo>
                        <a:pt x="7761" y="7245"/>
                        <a:pt x="7421" y="7259"/>
                        <a:pt x="7082" y="7259"/>
                      </a:cubicBezTo>
                      <a:cubicBezTo>
                        <a:pt x="6742" y="7259"/>
                        <a:pt x="6402" y="7245"/>
                        <a:pt x="6062" y="7245"/>
                      </a:cubicBezTo>
                      <a:cubicBezTo>
                        <a:pt x="5994" y="7245"/>
                        <a:pt x="5886" y="7245"/>
                        <a:pt x="5831" y="7300"/>
                      </a:cubicBezTo>
                      <a:cubicBezTo>
                        <a:pt x="5831" y="7585"/>
                        <a:pt x="5777" y="7925"/>
                        <a:pt x="5722" y="8210"/>
                      </a:cubicBezTo>
                      <a:cubicBezTo>
                        <a:pt x="5654" y="8441"/>
                        <a:pt x="5654" y="8605"/>
                        <a:pt x="5600" y="8836"/>
                      </a:cubicBezTo>
                      <a:cubicBezTo>
                        <a:pt x="5600" y="8944"/>
                        <a:pt x="5546" y="8999"/>
                        <a:pt x="5546" y="9121"/>
                      </a:cubicBezTo>
                      <a:cubicBezTo>
                        <a:pt x="5542" y="9135"/>
                        <a:pt x="5539" y="9147"/>
                        <a:pt x="5536" y="9158"/>
                      </a:cubicBezTo>
                      <a:lnTo>
                        <a:pt x="5536" y="9158"/>
                      </a:lnTo>
                      <a:cubicBezTo>
                        <a:pt x="5250" y="8961"/>
                        <a:pt x="5009" y="8625"/>
                        <a:pt x="4757" y="8373"/>
                      </a:cubicBezTo>
                      <a:cubicBezTo>
                        <a:pt x="4526" y="8156"/>
                        <a:pt x="4295" y="7979"/>
                        <a:pt x="4078" y="7762"/>
                      </a:cubicBezTo>
                      <a:cubicBezTo>
                        <a:pt x="4023" y="7694"/>
                        <a:pt x="3955" y="7694"/>
                        <a:pt x="3847" y="7694"/>
                      </a:cubicBezTo>
                      <a:cubicBezTo>
                        <a:pt x="3561" y="7816"/>
                        <a:pt x="3276" y="7871"/>
                        <a:pt x="3058" y="7979"/>
                      </a:cubicBezTo>
                      <a:cubicBezTo>
                        <a:pt x="2827" y="8034"/>
                        <a:pt x="2596" y="8102"/>
                        <a:pt x="2379" y="8156"/>
                      </a:cubicBezTo>
                      <a:cubicBezTo>
                        <a:pt x="2324" y="8210"/>
                        <a:pt x="2202" y="8210"/>
                        <a:pt x="2093" y="8265"/>
                      </a:cubicBezTo>
                      <a:cubicBezTo>
                        <a:pt x="2067" y="8273"/>
                        <a:pt x="2047" y="8279"/>
                        <a:pt x="2032" y="8283"/>
                      </a:cubicBezTo>
                      <a:lnTo>
                        <a:pt x="2032" y="8283"/>
                      </a:lnTo>
                      <a:cubicBezTo>
                        <a:pt x="1921" y="7665"/>
                        <a:pt x="2040" y="6948"/>
                        <a:pt x="2093" y="6335"/>
                      </a:cubicBezTo>
                      <a:cubicBezTo>
                        <a:pt x="2093" y="6335"/>
                        <a:pt x="2093" y="6280"/>
                        <a:pt x="2039" y="6280"/>
                      </a:cubicBezTo>
                      <a:cubicBezTo>
                        <a:pt x="1808" y="6226"/>
                        <a:pt x="1577" y="6117"/>
                        <a:pt x="1305" y="6063"/>
                      </a:cubicBezTo>
                      <a:cubicBezTo>
                        <a:pt x="1183" y="5995"/>
                        <a:pt x="503" y="5832"/>
                        <a:pt x="449" y="5723"/>
                      </a:cubicBezTo>
                      <a:cubicBezTo>
                        <a:pt x="340" y="5492"/>
                        <a:pt x="843" y="5043"/>
                        <a:pt x="965" y="4921"/>
                      </a:cubicBezTo>
                      <a:cubicBezTo>
                        <a:pt x="1128" y="4758"/>
                        <a:pt x="1237" y="4581"/>
                        <a:pt x="1414" y="4418"/>
                      </a:cubicBezTo>
                      <a:lnTo>
                        <a:pt x="1414" y="4364"/>
                      </a:lnTo>
                      <a:cubicBezTo>
                        <a:pt x="1183" y="3738"/>
                        <a:pt x="897" y="3059"/>
                        <a:pt x="734" y="2434"/>
                      </a:cubicBezTo>
                      <a:cubicBezTo>
                        <a:pt x="734" y="2257"/>
                        <a:pt x="788" y="2325"/>
                        <a:pt x="965" y="2257"/>
                      </a:cubicBezTo>
                      <a:cubicBezTo>
                        <a:pt x="1183" y="2257"/>
                        <a:pt x="1359" y="2257"/>
                        <a:pt x="1577" y="2203"/>
                      </a:cubicBezTo>
                      <a:cubicBezTo>
                        <a:pt x="1821" y="2203"/>
                        <a:pt x="2105" y="2163"/>
                        <a:pt x="2360" y="2151"/>
                      </a:cubicBezTo>
                      <a:lnTo>
                        <a:pt x="2360" y="2151"/>
                      </a:lnTo>
                      <a:cubicBezTo>
                        <a:pt x="2386" y="2167"/>
                        <a:pt x="2423" y="2175"/>
                        <a:pt x="2460" y="2175"/>
                      </a:cubicBezTo>
                      <a:cubicBezTo>
                        <a:pt x="2509" y="2175"/>
                        <a:pt x="2558" y="2161"/>
                        <a:pt x="2581" y="2134"/>
                      </a:cubicBezTo>
                      <a:lnTo>
                        <a:pt x="2581" y="2134"/>
                      </a:lnTo>
                      <a:cubicBezTo>
                        <a:pt x="2622" y="2117"/>
                        <a:pt x="2631" y="2090"/>
                        <a:pt x="2607" y="2069"/>
                      </a:cubicBezTo>
                      <a:lnTo>
                        <a:pt x="2607" y="2069"/>
                      </a:lnTo>
                      <a:cubicBezTo>
                        <a:pt x="2725" y="1792"/>
                        <a:pt x="2830" y="1513"/>
                        <a:pt x="2936" y="1183"/>
                      </a:cubicBezTo>
                      <a:cubicBezTo>
                        <a:pt x="3004" y="1020"/>
                        <a:pt x="3058" y="789"/>
                        <a:pt x="3167" y="558"/>
                      </a:cubicBezTo>
                      <a:cubicBezTo>
                        <a:pt x="3221" y="504"/>
                        <a:pt x="3221" y="395"/>
                        <a:pt x="3276" y="286"/>
                      </a:cubicBezTo>
                      <a:cubicBezTo>
                        <a:pt x="3276" y="286"/>
                        <a:pt x="3319" y="243"/>
                        <a:pt x="3336" y="198"/>
                      </a:cubicBezTo>
                      <a:close/>
                      <a:moveTo>
                        <a:pt x="5615" y="9208"/>
                      </a:moveTo>
                      <a:cubicBezTo>
                        <a:pt x="5627" y="9213"/>
                        <a:pt x="5640" y="9220"/>
                        <a:pt x="5654" y="9230"/>
                      </a:cubicBezTo>
                      <a:cubicBezTo>
                        <a:pt x="5641" y="9223"/>
                        <a:pt x="5628" y="9216"/>
                        <a:pt x="5615" y="9208"/>
                      </a:cubicBezTo>
                      <a:close/>
                      <a:moveTo>
                        <a:pt x="3344" y="1"/>
                      </a:moveTo>
                      <a:cubicBezTo>
                        <a:pt x="3004" y="1"/>
                        <a:pt x="2882" y="504"/>
                        <a:pt x="2827" y="735"/>
                      </a:cubicBezTo>
                      <a:cubicBezTo>
                        <a:pt x="2671" y="1165"/>
                        <a:pt x="2501" y="1609"/>
                        <a:pt x="2344" y="2040"/>
                      </a:cubicBezTo>
                      <a:lnTo>
                        <a:pt x="2344" y="2040"/>
                      </a:lnTo>
                      <a:cubicBezTo>
                        <a:pt x="1776" y="2048"/>
                        <a:pt x="1261" y="2098"/>
                        <a:pt x="734" y="2148"/>
                      </a:cubicBezTo>
                      <a:cubicBezTo>
                        <a:pt x="218" y="2257"/>
                        <a:pt x="557" y="2828"/>
                        <a:pt x="680" y="3222"/>
                      </a:cubicBezTo>
                      <a:cubicBezTo>
                        <a:pt x="788" y="3507"/>
                        <a:pt x="897" y="3793"/>
                        <a:pt x="1019" y="4133"/>
                      </a:cubicBezTo>
                      <a:cubicBezTo>
                        <a:pt x="1069" y="4182"/>
                        <a:pt x="1119" y="4277"/>
                        <a:pt x="1127" y="4386"/>
                      </a:cubicBezTo>
                      <a:lnTo>
                        <a:pt x="1127" y="4386"/>
                      </a:lnTo>
                      <a:cubicBezTo>
                        <a:pt x="1126" y="4384"/>
                        <a:pt x="1126" y="4382"/>
                        <a:pt x="1124" y="4382"/>
                      </a:cubicBezTo>
                      <a:cubicBezTo>
                        <a:pt x="1119" y="4382"/>
                        <a:pt x="1106" y="4409"/>
                        <a:pt x="1074" y="4472"/>
                      </a:cubicBezTo>
                      <a:cubicBezTo>
                        <a:pt x="897" y="4636"/>
                        <a:pt x="0" y="5492"/>
                        <a:pt x="163" y="5777"/>
                      </a:cubicBezTo>
                      <a:cubicBezTo>
                        <a:pt x="286" y="5940"/>
                        <a:pt x="680" y="5995"/>
                        <a:pt x="843" y="6063"/>
                      </a:cubicBezTo>
                      <a:cubicBezTo>
                        <a:pt x="1128" y="6172"/>
                        <a:pt x="1468" y="6280"/>
                        <a:pt x="1808" y="6403"/>
                      </a:cubicBezTo>
                      <a:cubicBezTo>
                        <a:pt x="1810" y="6403"/>
                        <a:pt x="1812" y="6402"/>
                        <a:pt x="1814" y="6402"/>
                      </a:cubicBezTo>
                      <a:lnTo>
                        <a:pt x="1814" y="6402"/>
                      </a:lnTo>
                      <a:cubicBezTo>
                        <a:pt x="1810" y="6414"/>
                        <a:pt x="1808" y="6431"/>
                        <a:pt x="1808" y="6457"/>
                      </a:cubicBezTo>
                      <a:lnTo>
                        <a:pt x="1808" y="6851"/>
                      </a:lnTo>
                      <a:cubicBezTo>
                        <a:pt x="1753" y="7245"/>
                        <a:pt x="1753" y="7585"/>
                        <a:pt x="1753" y="7979"/>
                      </a:cubicBezTo>
                      <a:cubicBezTo>
                        <a:pt x="1753" y="8327"/>
                        <a:pt x="1803" y="8440"/>
                        <a:pt x="1976" y="8440"/>
                      </a:cubicBezTo>
                      <a:cubicBezTo>
                        <a:pt x="2060" y="8440"/>
                        <a:pt x="2173" y="8413"/>
                        <a:pt x="2324" y="8373"/>
                      </a:cubicBezTo>
                      <a:cubicBezTo>
                        <a:pt x="2826" y="8227"/>
                        <a:pt x="3338" y="8025"/>
                        <a:pt x="3852" y="7867"/>
                      </a:cubicBezTo>
                      <a:lnTo>
                        <a:pt x="3852" y="7867"/>
                      </a:lnTo>
                      <a:cubicBezTo>
                        <a:pt x="4166" y="8141"/>
                        <a:pt x="4438" y="8457"/>
                        <a:pt x="4757" y="8713"/>
                      </a:cubicBezTo>
                      <a:cubicBezTo>
                        <a:pt x="4912" y="8881"/>
                        <a:pt x="5226" y="9343"/>
                        <a:pt x="5548" y="9343"/>
                      </a:cubicBezTo>
                      <a:cubicBezTo>
                        <a:pt x="5566" y="9343"/>
                        <a:pt x="5583" y="9341"/>
                        <a:pt x="5600" y="9338"/>
                      </a:cubicBezTo>
                      <a:cubicBezTo>
                        <a:pt x="5886" y="9338"/>
                        <a:pt x="5886" y="8713"/>
                        <a:pt x="5940" y="8496"/>
                      </a:cubicBezTo>
                      <a:cubicBezTo>
                        <a:pt x="5991" y="8127"/>
                        <a:pt x="6101" y="7746"/>
                        <a:pt x="6160" y="7375"/>
                      </a:cubicBezTo>
                      <a:lnTo>
                        <a:pt x="6160" y="7375"/>
                      </a:lnTo>
                      <a:cubicBezTo>
                        <a:pt x="6394" y="7395"/>
                        <a:pt x="6620" y="7405"/>
                        <a:pt x="6842" y="7405"/>
                      </a:cubicBezTo>
                      <a:cubicBezTo>
                        <a:pt x="7133" y="7405"/>
                        <a:pt x="7415" y="7388"/>
                        <a:pt x="7693" y="7354"/>
                      </a:cubicBezTo>
                      <a:cubicBezTo>
                        <a:pt x="7924" y="7354"/>
                        <a:pt x="8155" y="7354"/>
                        <a:pt x="8373" y="7300"/>
                      </a:cubicBezTo>
                      <a:cubicBezTo>
                        <a:pt x="8550" y="7245"/>
                        <a:pt x="8441" y="7082"/>
                        <a:pt x="8373" y="6960"/>
                      </a:cubicBezTo>
                      <a:cubicBezTo>
                        <a:pt x="8264" y="6620"/>
                        <a:pt x="8033" y="6280"/>
                        <a:pt x="7870" y="5995"/>
                      </a:cubicBezTo>
                      <a:cubicBezTo>
                        <a:pt x="7816" y="5832"/>
                        <a:pt x="7761" y="5723"/>
                        <a:pt x="7639" y="5546"/>
                      </a:cubicBezTo>
                      <a:cubicBezTo>
                        <a:pt x="7599" y="5467"/>
                        <a:pt x="7588" y="5416"/>
                        <a:pt x="7564" y="5416"/>
                      </a:cubicBezTo>
                      <a:cubicBezTo>
                        <a:pt x="7561" y="5416"/>
                        <a:pt x="7558" y="5417"/>
                        <a:pt x="7554" y="5419"/>
                      </a:cubicBezTo>
                      <a:lnTo>
                        <a:pt x="7554" y="5419"/>
                      </a:lnTo>
                      <a:cubicBezTo>
                        <a:pt x="8048" y="5030"/>
                        <a:pt x="8502" y="4629"/>
                        <a:pt x="8944" y="4241"/>
                      </a:cubicBezTo>
                      <a:cubicBezTo>
                        <a:pt x="8944" y="4187"/>
                        <a:pt x="9229" y="3956"/>
                        <a:pt x="9175" y="3847"/>
                      </a:cubicBezTo>
                      <a:cubicBezTo>
                        <a:pt x="8998" y="3738"/>
                        <a:pt x="8713" y="3684"/>
                        <a:pt x="8550" y="3616"/>
                      </a:cubicBezTo>
                      <a:cubicBezTo>
                        <a:pt x="8155" y="3507"/>
                        <a:pt x="7816" y="3399"/>
                        <a:pt x="7476" y="3276"/>
                      </a:cubicBezTo>
                      <a:cubicBezTo>
                        <a:pt x="7299" y="3222"/>
                        <a:pt x="7190" y="3168"/>
                        <a:pt x="7082" y="3168"/>
                      </a:cubicBezTo>
                      <a:cubicBezTo>
                        <a:pt x="7020" y="3140"/>
                        <a:pt x="7003" y="3140"/>
                        <a:pt x="7010" y="3140"/>
                      </a:cubicBezTo>
                      <a:cubicBezTo>
                        <a:pt x="7017" y="3140"/>
                        <a:pt x="7048" y="3140"/>
                        <a:pt x="7082" y="3113"/>
                      </a:cubicBezTo>
                      <a:cubicBezTo>
                        <a:pt x="7136" y="2434"/>
                        <a:pt x="7245" y="1808"/>
                        <a:pt x="7299" y="1129"/>
                      </a:cubicBezTo>
                      <a:cubicBezTo>
                        <a:pt x="7299" y="808"/>
                        <a:pt x="7233" y="692"/>
                        <a:pt x="7065" y="692"/>
                      </a:cubicBezTo>
                      <a:cubicBezTo>
                        <a:pt x="6970" y="692"/>
                        <a:pt x="6842" y="730"/>
                        <a:pt x="6674" y="789"/>
                      </a:cubicBezTo>
                      <a:cubicBezTo>
                        <a:pt x="6117" y="1049"/>
                        <a:pt x="5549" y="1354"/>
                        <a:pt x="4980" y="1663"/>
                      </a:cubicBezTo>
                      <a:lnTo>
                        <a:pt x="4980" y="1663"/>
                      </a:lnTo>
                      <a:cubicBezTo>
                        <a:pt x="4761" y="1354"/>
                        <a:pt x="4501" y="1049"/>
                        <a:pt x="4241" y="789"/>
                      </a:cubicBezTo>
                      <a:cubicBezTo>
                        <a:pt x="4078" y="558"/>
                        <a:pt x="3684" y="1"/>
                        <a:pt x="3344" y="1"/>
                      </a:cubicBezTo>
                      <a:close/>
                    </a:path>
                  </a:pathLst>
                </a:custGeom>
                <a:solidFill>
                  <a:srgbClr val="C61C2C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292" name="Google Shape;5765;p52"/>
              <p:cNvGrpSpPr/>
              <p:nvPr/>
            </p:nvGrpSpPr>
            <p:grpSpPr>
              <a:xfrm rot="4832308">
                <a:off x="7832385" y="1240335"/>
                <a:ext cx="883746" cy="92432"/>
                <a:chOff x="7064325" y="1103275"/>
                <a:chExt cx="745381" cy="77961"/>
              </a:xfrm>
            </p:grpSpPr>
            <p:sp>
              <p:nvSpPr>
                <p:cNvPr id="293" name="Google Shape;5766;p52"/>
                <p:cNvSpPr/>
                <p:nvPr/>
              </p:nvSpPr>
              <p:spPr>
                <a:xfrm>
                  <a:off x="7064325" y="1103275"/>
                  <a:ext cx="55400" cy="554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16" h="2216" extrusionOk="0">
                      <a:moveTo>
                        <a:pt x="1142" y="0"/>
                      </a:moveTo>
                      <a:cubicBezTo>
                        <a:pt x="517" y="0"/>
                        <a:pt x="0" y="462"/>
                        <a:pt x="0" y="1074"/>
                      </a:cubicBezTo>
                      <a:cubicBezTo>
                        <a:pt x="0" y="1699"/>
                        <a:pt x="517" y="2216"/>
                        <a:pt x="1142" y="2216"/>
                      </a:cubicBezTo>
                      <a:cubicBezTo>
                        <a:pt x="1753" y="2216"/>
                        <a:pt x="2216" y="1699"/>
                        <a:pt x="2216" y="1074"/>
                      </a:cubicBezTo>
                      <a:cubicBezTo>
                        <a:pt x="2216" y="462"/>
                        <a:pt x="1753" y="0"/>
                        <a:pt x="1142" y="0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94" name="Google Shape;5767;p52"/>
                <p:cNvSpPr/>
                <p:nvPr/>
              </p:nvSpPr>
              <p:spPr>
                <a:xfrm>
                  <a:off x="7768556" y="1140111"/>
                  <a:ext cx="41150" cy="41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46" h="1645" extrusionOk="0">
                      <a:moveTo>
                        <a:pt x="857" y="0"/>
                      </a:moveTo>
                      <a:cubicBezTo>
                        <a:pt x="341" y="0"/>
                        <a:pt x="1" y="394"/>
                        <a:pt x="1" y="843"/>
                      </a:cubicBezTo>
                      <a:cubicBezTo>
                        <a:pt x="1" y="1305"/>
                        <a:pt x="341" y="1645"/>
                        <a:pt x="857" y="1645"/>
                      </a:cubicBezTo>
                      <a:cubicBezTo>
                        <a:pt x="1306" y="1645"/>
                        <a:pt x="1646" y="1305"/>
                        <a:pt x="1646" y="843"/>
                      </a:cubicBezTo>
                      <a:cubicBezTo>
                        <a:pt x="1646" y="394"/>
                        <a:pt x="1306" y="0"/>
                        <a:pt x="857" y="0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</p:grpSp>
      <p:grpSp>
        <p:nvGrpSpPr>
          <p:cNvPr id="347" name="Google Shape;9563;p60"/>
          <p:cNvGrpSpPr/>
          <p:nvPr/>
        </p:nvGrpSpPr>
        <p:grpSpPr>
          <a:xfrm rot="-375392">
            <a:off x="119553" y="3748546"/>
            <a:ext cx="2421302" cy="2764780"/>
            <a:chOff x="1548475" y="234425"/>
            <a:chExt cx="1940250" cy="2289625"/>
          </a:xfrm>
        </p:grpSpPr>
        <p:sp>
          <p:nvSpPr>
            <p:cNvPr id="348" name="Google Shape;9564;p60"/>
            <p:cNvSpPr/>
            <p:nvPr/>
          </p:nvSpPr>
          <p:spPr>
            <a:xfrm>
              <a:off x="1637325" y="234425"/>
              <a:ext cx="1213400" cy="491950"/>
            </a:xfrm>
            <a:custGeom>
              <a:avLst/>
              <a:gdLst/>
              <a:ahLst/>
              <a:cxnLst/>
              <a:rect l="l" t="t" r="r" b="b"/>
              <a:pathLst>
                <a:path w="48536" h="19678" extrusionOk="0">
                  <a:moveTo>
                    <a:pt x="33925" y="0"/>
                  </a:moveTo>
                  <a:cubicBezTo>
                    <a:pt x="32871" y="0"/>
                    <a:pt x="31699" y="253"/>
                    <a:pt x="30200" y="727"/>
                  </a:cubicBezTo>
                  <a:cubicBezTo>
                    <a:pt x="25846" y="2000"/>
                    <a:pt x="23751" y="5625"/>
                    <a:pt x="22284" y="5625"/>
                  </a:cubicBezTo>
                  <a:cubicBezTo>
                    <a:pt x="22163" y="5625"/>
                    <a:pt x="22047" y="5601"/>
                    <a:pt x="21934" y="5549"/>
                  </a:cubicBezTo>
                  <a:cubicBezTo>
                    <a:pt x="20778" y="4878"/>
                    <a:pt x="20184" y="2501"/>
                    <a:pt x="17583" y="2501"/>
                  </a:cubicBezTo>
                  <a:cubicBezTo>
                    <a:pt x="17083" y="2501"/>
                    <a:pt x="16510" y="2589"/>
                    <a:pt x="15844" y="2793"/>
                  </a:cubicBezTo>
                  <a:cubicBezTo>
                    <a:pt x="11601" y="4061"/>
                    <a:pt x="11380" y="8304"/>
                    <a:pt x="9534" y="10839"/>
                  </a:cubicBezTo>
                  <a:cubicBezTo>
                    <a:pt x="7826" y="13346"/>
                    <a:pt x="4023" y="13236"/>
                    <a:pt x="2646" y="13705"/>
                  </a:cubicBezTo>
                  <a:cubicBezTo>
                    <a:pt x="1268" y="14035"/>
                    <a:pt x="0" y="16791"/>
                    <a:pt x="111" y="18637"/>
                  </a:cubicBezTo>
                  <a:cubicBezTo>
                    <a:pt x="163" y="19384"/>
                    <a:pt x="296" y="19677"/>
                    <a:pt x="497" y="19677"/>
                  </a:cubicBezTo>
                  <a:cubicBezTo>
                    <a:pt x="823" y="19677"/>
                    <a:pt x="1327" y="18910"/>
                    <a:pt x="1957" y="18058"/>
                  </a:cubicBezTo>
                  <a:cubicBezTo>
                    <a:pt x="2677" y="17111"/>
                    <a:pt x="4414" y="16489"/>
                    <a:pt x="6136" y="16489"/>
                  </a:cubicBezTo>
                  <a:cubicBezTo>
                    <a:pt x="6918" y="16489"/>
                    <a:pt x="7697" y="16617"/>
                    <a:pt x="8377" y="16901"/>
                  </a:cubicBezTo>
                  <a:cubicBezTo>
                    <a:pt x="8986" y="17129"/>
                    <a:pt x="9706" y="17250"/>
                    <a:pt x="10475" y="17250"/>
                  </a:cubicBezTo>
                  <a:cubicBezTo>
                    <a:pt x="12492" y="17250"/>
                    <a:pt x="14847" y="16418"/>
                    <a:pt x="16423" y="14504"/>
                  </a:cubicBezTo>
                  <a:cubicBezTo>
                    <a:pt x="17108" y="13671"/>
                    <a:pt x="17657" y="13351"/>
                    <a:pt x="18059" y="13351"/>
                  </a:cubicBezTo>
                  <a:cubicBezTo>
                    <a:pt x="18933" y="13351"/>
                    <a:pt x="19112" y="14862"/>
                    <a:pt x="18489" y="15881"/>
                  </a:cubicBezTo>
                  <a:cubicBezTo>
                    <a:pt x="17690" y="17259"/>
                    <a:pt x="17580" y="19216"/>
                    <a:pt x="17580" y="19216"/>
                  </a:cubicBezTo>
                  <a:cubicBezTo>
                    <a:pt x="17580" y="19216"/>
                    <a:pt x="25736" y="14504"/>
                    <a:pt x="34223" y="13346"/>
                  </a:cubicBezTo>
                  <a:cubicBezTo>
                    <a:pt x="42599" y="12217"/>
                    <a:pt x="47532" y="11638"/>
                    <a:pt x="47532" y="11638"/>
                  </a:cubicBezTo>
                  <a:cubicBezTo>
                    <a:pt x="47532" y="11638"/>
                    <a:pt x="47547" y="11640"/>
                    <a:pt x="47573" y="11640"/>
                  </a:cubicBezTo>
                  <a:cubicBezTo>
                    <a:pt x="47765" y="11640"/>
                    <a:pt x="48535" y="11555"/>
                    <a:pt x="48220" y="10150"/>
                  </a:cubicBezTo>
                  <a:cubicBezTo>
                    <a:pt x="48220" y="10150"/>
                    <a:pt x="45823" y="7725"/>
                    <a:pt x="41111" y="3813"/>
                  </a:cubicBezTo>
                  <a:cubicBezTo>
                    <a:pt x="37898" y="1163"/>
                    <a:pt x="36184" y="0"/>
                    <a:pt x="33925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9" name="Google Shape;9565;p60"/>
            <p:cNvSpPr/>
            <p:nvPr/>
          </p:nvSpPr>
          <p:spPr>
            <a:xfrm>
              <a:off x="2082325" y="281500"/>
              <a:ext cx="659950" cy="398875"/>
            </a:xfrm>
            <a:custGeom>
              <a:avLst/>
              <a:gdLst/>
              <a:ahLst/>
              <a:cxnLst/>
              <a:rect l="l" t="t" r="r" b="b"/>
              <a:pathLst>
                <a:path w="26398" h="15955" extrusionOk="0">
                  <a:moveTo>
                    <a:pt x="20776" y="1"/>
                  </a:moveTo>
                  <a:cubicBezTo>
                    <a:pt x="19288" y="1"/>
                    <a:pt x="17690" y="221"/>
                    <a:pt x="15954" y="690"/>
                  </a:cubicBezTo>
                  <a:cubicBezTo>
                    <a:pt x="11243" y="1819"/>
                    <a:pt x="4933" y="8129"/>
                    <a:pt x="1048" y="12400"/>
                  </a:cubicBezTo>
                  <a:cubicBezTo>
                    <a:pt x="1048" y="12951"/>
                    <a:pt x="1048" y="13530"/>
                    <a:pt x="689" y="13998"/>
                  </a:cubicBezTo>
                  <a:cubicBezTo>
                    <a:pt x="359" y="14577"/>
                    <a:pt x="111" y="15376"/>
                    <a:pt x="1" y="15955"/>
                  </a:cubicBezTo>
                  <a:cubicBezTo>
                    <a:pt x="2976" y="12731"/>
                    <a:pt x="7468" y="8488"/>
                    <a:pt x="11491" y="6752"/>
                  </a:cubicBezTo>
                  <a:cubicBezTo>
                    <a:pt x="15487" y="5025"/>
                    <a:pt x="21073" y="4557"/>
                    <a:pt x="25066" y="4557"/>
                  </a:cubicBezTo>
                  <a:cubicBezTo>
                    <a:pt x="25534" y="4557"/>
                    <a:pt x="25979" y="4563"/>
                    <a:pt x="26397" y="4575"/>
                  </a:cubicBezTo>
                  <a:cubicBezTo>
                    <a:pt x="25488" y="3776"/>
                    <a:pt x="24469" y="2867"/>
                    <a:pt x="23311" y="1930"/>
                  </a:cubicBezTo>
                  <a:cubicBezTo>
                    <a:pt x="22402" y="1131"/>
                    <a:pt x="21575" y="552"/>
                    <a:pt x="2077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0" name="Google Shape;9566;p60"/>
            <p:cNvSpPr/>
            <p:nvPr/>
          </p:nvSpPr>
          <p:spPr>
            <a:xfrm>
              <a:off x="1717925" y="562575"/>
              <a:ext cx="63400" cy="94375"/>
            </a:xfrm>
            <a:custGeom>
              <a:avLst/>
              <a:gdLst/>
              <a:ahLst/>
              <a:cxnLst/>
              <a:rect l="l" t="t" r="r" b="b"/>
              <a:pathLst>
                <a:path w="2536" h="3775" extrusionOk="0">
                  <a:moveTo>
                    <a:pt x="2398" y="0"/>
                  </a:moveTo>
                  <a:lnTo>
                    <a:pt x="2398" y="0"/>
                  </a:lnTo>
                  <a:cubicBezTo>
                    <a:pt x="1598" y="110"/>
                    <a:pt x="799" y="220"/>
                    <a:pt x="221" y="331"/>
                  </a:cubicBezTo>
                  <a:cubicBezTo>
                    <a:pt x="0" y="1378"/>
                    <a:pt x="0" y="2535"/>
                    <a:pt x="221" y="3444"/>
                  </a:cubicBezTo>
                  <a:cubicBezTo>
                    <a:pt x="221" y="3555"/>
                    <a:pt x="331" y="3665"/>
                    <a:pt x="331" y="3775"/>
                  </a:cubicBezTo>
                  <a:cubicBezTo>
                    <a:pt x="1020" y="3555"/>
                    <a:pt x="1709" y="3444"/>
                    <a:pt x="2535" y="3444"/>
                  </a:cubicBezTo>
                  <a:cubicBezTo>
                    <a:pt x="2398" y="2645"/>
                    <a:pt x="2287" y="1846"/>
                    <a:pt x="2287" y="1020"/>
                  </a:cubicBezTo>
                  <a:cubicBezTo>
                    <a:pt x="2287" y="579"/>
                    <a:pt x="2287" y="331"/>
                    <a:pt x="239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1" name="Google Shape;9567;p60"/>
            <p:cNvSpPr/>
            <p:nvPr/>
          </p:nvSpPr>
          <p:spPr>
            <a:xfrm>
              <a:off x="1829525" y="484725"/>
              <a:ext cx="120575" cy="180050"/>
            </a:xfrm>
            <a:custGeom>
              <a:avLst/>
              <a:gdLst/>
              <a:ahLst/>
              <a:cxnLst/>
              <a:rect l="l" t="t" r="r" b="b"/>
              <a:pathLst>
                <a:path w="4823" h="7202" extrusionOk="0">
                  <a:moveTo>
                    <a:pt x="2315" y="0"/>
                  </a:moveTo>
                  <a:cubicBezTo>
                    <a:pt x="2204" y="248"/>
                    <a:pt x="2067" y="579"/>
                    <a:pt x="1846" y="827"/>
                  </a:cubicBezTo>
                  <a:cubicBezTo>
                    <a:pt x="1378" y="1516"/>
                    <a:pt x="689" y="1957"/>
                    <a:pt x="0" y="2315"/>
                  </a:cubicBezTo>
                  <a:cubicBezTo>
                    <a:pt x="248" y="4271"/>
                    <a:pt x="937" y="5869"/>
                    <a:pt x="1626" y="7137"/>
                  </a:cubicBezTo>
                  <a:cubicBezTo>
                    <a:pt x="1950" y="7176"/>
                    <a:pt x="2306" y="7202"/>
                    <a:pt x="2681" y="7202"/>
                  </a:cubicBezTo>
                  <a:cubicBezTo>
                    <a:pt x="3357" y="7202"/>
                    <a:pt x="4095" y="7119"/>
                    <a:pt x="4822" y="6889"/>
                  </a:cubicBezTo>
                  <a:cubicBezTo>
                    <a:pt x="4023" y="5869"/>
                    <a:pt x="2893" y="4134"/>
                    <a:pt x="2535" y="1957"/>
                  </a:cubicBezTo>
                  <a:cubicBezTo>
                    <a:pt x="2425" y="1378"/>
                    <a:pt x="2315" y="689"/>
                    <a:pt x="231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2" name="Google Shape;9568;p60"/>
            <p:cNvSpPr/>
            <p:nvPr/>
          </p:nvSpPr>
          <p:spPr>
            <a:xfrm>
              <a:off x="2105050" y="243625"/>
              <a:ext cx="318975" cy="338950"/>
            </a:xfrm>
            <a:custGeom>
              <a:avLst/>
              <a:gdLst/>
              <a:ahLst/>
              <a:cxnLst/>
              <a:rect l="l" t="t" r="r" b="b"/>
              <a:pathLst>
                <a:path w="12759" h="13558" extrusionOk="0">
                  <a:moveTo>
                    <a:pt x="12758" y="0"/>
                  </a:moveTo>
                  <a:lnTo>
                    <a:pt x="12758" y="0"/>
                  </a:lnTo>
                  <a:cubicBezTo>
                    <a:pt x="12290" y="138"/>
                    <a:pt x="11959" y="248"/>
                    <a:pt x="11491" y="359"/>
                  </a:cubicBezTo>
                  <a:cubicBezTo>
                    <a:pt x="8515" y="1268"/>
                    <a:pt x="6559" y="3224"/>
                    <a:pt x="5181" y="4382"/>
                  </a:cubicBezTo>
                  <a:cubicBezTo>
                    <a:pt x="3114" y="7578"/>
                    <a:pt x="1048" y="11601"/>
                    <a:pt x="1" y="13557"/>
                  </a:cubicBezTo>
                  <a:cubicBezTo>
                    <a:pt x="2894" y="10113"/>
                    <a:pt x="6448" y="5511"/>
                    <a:pt x="8047" y="3693"/>
                  </a:cubicBezTo>
                  <a:cubicBezTo>
                    <a:pt x="9094" y="2425"/>
                    <a:pt x="10912" y="1158"/>
                    <a:pt x="1275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3" name="Google Shape;9569;p60"/>
            <p:cNvSpPr/>
            <p:nvPr/>
          </p:nvSpPr>
          <p:spPr>
            <a:xfrm>
              <a:off x="1944550" y="296600"/>
              <a:ext cx="146750" cy="320400"/>
            </a:xfrm>
            <a:custGeom>
              <a:avLst/>
              <a:gdLst/>
              <a:ahLst/>
              <a:cxnLst/>
              <a:rect l="l" t="t" r="r" b="b"/>
              <a:pathLst>
                <a:path w="5870" h="12816" extrusionOk="0">
                  <a:moveTo>
                    <a:pt x="5065" y="0"/>
                  </a:moveTo>
                  <a:cubicBezTo>
                    <a:pt x="4617" y="0"/>
                    <a:pt x="4133" y="85"/>
                    <a:pt x="3555" y="306"/>
                  </a:cubicBezTo>
                  <a:cubicBezTo>
                    <a:pt x="3225" y="416"/>
                    <a:pt x="2977" y="527"/>
                    <a:pt x="2756" y="637"/>
                  </a:cubicBezTo>
                  <a:cubicBezTo>
                    <a:pt x="1737" y="1684"/>
                    <a:pt x="910" y="2951"/>
                    <a:pt x="579" y="4660"/>
                  </a:cubicBezTo>
                  <a:cubicBezTo>
                    <a:pt x="1" y="8104"/>
                    <a:pt x="2067" y="11328"/>
                    <a:pt x="3225" y="12816"/>
                  </a:cubicBezTo>
                  <a:cubicBezTo>
                    <a:pt x="3555" y="12595"/>
                    <a:pt x="3913" y="12347"/>
                    <a:pt x="4134" y="12017"/>
                  </a:cubicBezTo>
                  <a:lnTo>
                    <a:pt x="4933" y="11218"/>
                  </a:lnTo>
                  <a:cubicBezTo>
                    <a:pt x="4492" y="10529"/>
                    <a:pt x="3114" y="7773"/>
                    <a:pt x="3114" y="4439"/>
                  </a:cubicBezTo>
                  <a:cubicBezTo>
                    <a:pt x="3114" y="2593"/>
                    <a:pt x="4492" y="1105"/>
                    <a:pt x="5870" y="86"/>
                  </a:cubicBezTo>
                  <a:cubicBezTo>
                    <a:pt x="5606" y="33"/>
                    <a:pt x="5342" y="0"/>
                    <a:pt x="506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4" name="Google Shape;9570;p60"/>
            <p:cNvSpPr/>
            <p:nvPr/>
          </p:nvSpPr>
          <p:spPr>
            <a:xfrm>
              <a:off x="2065100" y="338675"/>
              <a:ext cx="106125" cy="238375"/>
            </a:xfrm>
            <a:custGeom>
              <a:avLst/>
              <a:gdLst/>
              <a:ahLst/>
              <a:cxnLst/>
              <a:rect l="l" t="t" r="r" b="b"/>
              <a:pathLst>
                <a:path w="4245" h="9535" extrusionOk="0">
                  <a:moveTo>
                    <a:pt x="3445" y="1"/>
                  </a:moveTo>
                  <a:cubicBezTo>
                    <a:pt x="2756" y="580"/>
                    <a:pt x="2067" y="1158"/>
                    <a:pt x="1489" y="1709"/>
                  </a:cubicBezTo>
                  <a:cubicBezTo>
                    <a:pt x="1" y="3225"/>
                    <a:pt x="111" y="8267"/>
                    <a:pt x="221" y="9535"/>
                  </a:cubicBezTo>
                  <a:cubicBezTo>
                    <a:pt x="471" y="9285"/>
                    <a:pt x="721" y="9168"/>
                    <a:pt x="933" y="9168"/>
                  </a:cubicBezTo>
                  <a:cubicBezTo>
                    <a:pt x="1119" y="9168"/>
                    <a:pt x="1276" y="9257"/>
                    <a:pt x="1378" y="9424"/>
                  </a:cubicBezTo>
                  <a:cubicBezTo>
                    <a:pt x="1737" y="8157"/>
                    <a:pt x="2177" y="6201"/>
                    <a:pt x="2756" y="4024"/>
                  </a:cubicBezTo>
                  <a:cubicBezTo>
                    <a:pt x="3114" y="2756"/>
                    <a:pt x="3665" y="1709"/>
                    <a:pt x="4244" y="800"/>
                  </a:cubicBezTo>
                  <a:cubicBezTo>
                    <a:pt x="4024" y="580"/>
                    <a:pt x="3803" y="221"/>
                    <a:pt x="344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5" name="Google Shape;9571;p60"/>
            <p:cNvSpPr/>
            <p:nvPr/>
          </p:nvSpPr>
          <p:spPr>
            <a:xfrm>
              <a:off x="2900675" y="514450"/>
              <a:ext cx="143325" cy="262375"/>
            </a:xfrm>
            <a:custGeom>
              <a:avLst/>
              <a:gdLst/>
              <a:ahLst/>
              <a:cxnLst/>
              <a:rect l="l" t="t" r="r" b="b"/>
              <a:pathLst>
                <a:path w="5733" h="10495" extrusionOk="0">
                  <a:moveTo>
                    <a:pt x="4231" y="0"/>
                  </a:moveTo>
                  <a:cubicBezTo>
                    <a:pt x="3022" y="0"/>
                    <a:pt x="1" y="4212"/>
                    <a:pt x="1" y="4212"/>
                  </a:cubicBezTo>
                  <a:cubicBezTo>
                    <a:pt x="1" y="4212"/>
                    <a:pt x="800" y="8703"/>
                    <a:pt x="1131" y="9971"/>
                  </a:cubicBezTo>
                  <a:cubicBezTo>
                    <a:pt x="1204" y="10335"/>
                    <a:pt x="1452" y="10495"/>
                    <a:pt x="1793" y="10495"/>
                  </a:cubicBezTo>
                  <a:cubicBezTo>
                    <a:pt x="2613" y="10495"/>
                    <a:pt x="3965" y="9571"/>
                    <a:pt x="4685" y="8345"/>
                  </a:cubicBezTo>
                  <a:cubicBezTo>
                    <a:pt x="5732" y="6747"/>
                    <a:pt x="5512" y="1567"/>
                    <a:pt x="4575" y="189"/>
                  </a:cubicBezTo>
                  <a:cubicBezTo>
                    <a:pt x="4491" y="58"/>
                    <a:pt x="4373" y="0"/>
                    <a:pt x="4231" y="0"/>
                  </a:cubicBezTo>
                  <a:close/>
                </a:path>
              </a:pathLst>
            </a:custGeom>
            <a:solidFill>
              <a:srgbClr val="FFC29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6" name="Google Shape;9572;p60"/>
            <p:cNvSpPr/>
            <p:nvPr/>
          </p:nvSpPr>
          <p:spPr>
            <a:xfrm>
              <a:off x="2928800" y="569400"/>
              <a:ext cx="100725" cy="156950"/>
            </a:xfrm>
            <a:custGeom>
              <a:avLst/>
              <a:gdLst/>
              <a:ahLst/>
              <a:cxnLst/>
              <a:rect l="l" t="t" r="r" b="b"/>
              <a:pathLst>
                <a:path w="4029" h="6278" extrusionOk="0">
                  <a:moveTo>
                    <a:pt x="2913" y="0"/>
                  </a:moveTo>
                  <a:cubicBezTo>
                    <a:pt x="2290" y="0"/>
                    <a:pt x="254" y="5128"/>
                    <a:pt x="254" y="5128"/>
                  </a:cubicBezTo>
                  <a:cubicBezTo>
                    <a:pt x="1" y="5871"/>
                    <a:pt x="318" y="6278"/>
                    <a:pt x="880" y="6278"/>
                  </a:cubicBezTo>
                  <a:cubicBezTo>
                    <a:pt x="1359" y="6278"/>
                    <a:pt x="2017" y="5982"/>
                    <a:pt x="2651" y="5348"/>
                  </a:cubicBezTo>
                  <a:cubicBezTo>
                    <a:pt x="4029" y="3970"/>
                    <a:pt x="3450" y="747"/>
                    <a:pt x="3009" y="58"/>
                  </a:cubicBezTo>
                  <a:cubicBezTo>
                    <a:pt x="2983" y="19"/>
                    <a:pt x="2950" y="0"/>
                    <a:pt x="2913" y="0"/>
                  </a:cubicBezTo>
                  <a:close/>
                </a:path>
              </a:pathLst>
            </a:custGeom>
            <a:solidFill>
              <a:srgbClr val="F8A7A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7" name="Google Shape;9573;p60"/>
            <p:cNvSpPr/>
            <p:nvPr/>
          </p:nvSpPr>
          <p:spPr>
            <a:xfrm>
              <a:off x="2573475" y="1799750"/>
              <a:ext cx="490500" cy="687250"/>
            </a:xfrm>
            <a:custGeom>
              <a:avLst/>
              <a:gdLst/>
              <a:ahLst/>
              <a:cxnLst/>
              <a:rect l="l" t="t" r="r" b="b"/>
              <a:pathLst>
                <a:path w="19620" h="27490" extrusionOk="0">
                  <a:moveTo>
                    <a:pt x="8377" y="0"/>
                  </a:moveTo>
                  <a:lnTo>
                    <a:pt x="5043" y="1268"/>
                  </a:lnTo>
                  <a:cubicBezTo>
                    <a:pt x="5043" y="1268"/>
                    <a:pt x="9176" y="7220"/>
                    <a:pt x="8267" y="11463"/>
                  </a:cubicBezTo>
                  <a:cubicBezTo>
                    <a:pt x="7330" y="15734"/>
                    <a:pt x="1" y="20887"/>
                    <a:pt x="331" y="22044"/>
                  </a:cubicBezTo>
                  <a:cubicBezTo>
                    <a:pt x="690" y="23063"/>
                    <a:pt x="690" y="23311"/>
                    <a:pt x="3087" y="24110"/>
                  </a:cubicBezTo>
                  <a:cubicBezTo>
                    <a:pt x="5374" y="24910"/>
                    <a:pt x="6751" y="25709"/>
                    <a:pt x="8956" y="26866"/>
                  </a:cubicBezTo>
                  <a:cubicBezTo>
                    <a:pt x="9674" y="27284"/>
                    <a:pt x="10681" y="27489"/>
                    <a:pt x="11773" y="27489"/>
                  </a:cubicBezTo>
                  <a:cubicBezTo>
                    <a:pt x="13989" y="27489"/>
                    <a:pt x="16555" y="26644"/>
                    <a:pt x="17773" y="25020"/>
                  </a:cubicBezTo>
                  <a:cubicBezTo>
                    <a:pt x="19619" y="22485"/>
                    <a:pt x="18462" y="19619"/>
                    <a:pt x="16533" y="18600"/>
                  </a:cubicBezTo>
                  <a:cubicBezTo>
                    <a:pt x="15666" y="18184"/>
                    <a:pt x="15091" y="18024"/>
                    <a:pt x="14780" y="18024"/>
                  </a:cubicBezTo>
                  <a:cubicBezTo>
                    <a:pt x="14389" y="18024"/>
                    <a:pt x="14414" y="18277"/>
                    <a:pt x="14797" y="18600"/>
                  </a:cubicBezTo>
                  <a:cubicBezTo>
                    <a:pt x="15486" y="19178"/>
                    <a:pt x="16533" y="20088"/>
                    <a:pt x="15844" y="21575"/>
                  </a:cubicBezTo>
                  <a:cubicBezTo>
                    <a:pt x="15525" y="22193"/>
                    <a:pt x="14608" y="22453"/>
                    <a:pt x="13459" y="22453"/>
                  </a:cubicBezTo>
                  <a:cubicBezTo>
                    <a:pt x="11635" y="22453"/>
                    <a:pt x="9226" y="21799"/>
                    <a:pt x="7688" y="20887"/>
                  </a:cubicBezTo>
                  <a:cubicBezTo>
                    <a:pt x="5153" y="19288"/>
                    <a:pt x="4685" y="19399"/>
                    <a:pt x="5512" y="18600"/>
                  </a:cubicBezTo>
                  <a:cubicBezTo>
                    <a:pt x="6200" y="17801"/>
                    <a:pt x="10885" y="13998"/>
                    <a:pt x="11573" y="11353"/>
                  </a:cubicBezTo>
                  <a:cubicBezTo>
                    <a:pt x="12262" y="8708"/>
                    <a:pt x="8377" y="0"/>
                    <a:pt x="837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8" name="Google Shape;9574;p60"/>
            <p:cNvSpPr/>
            <p:nvPr/>
          </p:nvSpPr>
          <p:spPr>
            <a:xfrm>
              <a:off x="2576225" y="2178625"/>
              <a:ext cx="487750" cy="308375"/>
            </a:xfrm>
            <a:custGeom>
              <a:avLst/>
              <a:gdLst/>
              <a:ahLst/>
              <a:cxnLst/>
              <a:rect l="l" t="t" r="r" b="b"/>
              <a:pathLst>
                <a:path w="19510" h="12335" extrusionOk="0">
                  <a:moveTo>
                    <a:pt x="6201" y="0"/>
                  </a:moveTo>
                  <a:cubicBezTo>
                    <a:pt x="3776" y="3086"/>
                    <a:pt x="1" y="6090"/>
                    <a:pt x="221" y="6889"/>
                  </a:cubicBezTo>
                  <a:cubicBezTo>
                    <a:pt x="580" y="7908"/>
                    <a:pt x="580" y="8156"/>
                    <a:pt x="2977" y="8955"/>
                  </a:cubicBezTo>
                  <a:cubicBezTo>
                    <a:pt x="5264" y="9755"/>
                    <a:pt x="6641" y="10554"/>
                    <a:pt x="8846" y="11711"/>
                  </a:cubicBezTo>
                  <a:cubicBezTo>
                    <a:pt x="9564" y="12129"/>
                    <a:pt x="10571" y="12334"/>
                    <a:pt x="11663" y="12334"/>
                  </a:cubicBezTo>
                  <a:cubicBezTo>
                    <a:pt x="13879" y="12334"/>
                    <a:pt x="16445" y="11489"/>
                    <a:pt x="17663" y="9865"/>
                  </a:cubicBezTo>
                  <a:cubicBezTo>
                    <a:pt x="19509" y="7330"/>
                    <a:pt x="18352" y="4464"/>
                    <a:pt x="16423" y="3445"/>
                  </a:cubicBezTo>
                  <a:cubicBezTo>
                    <a:pt x="15556" y="3029"/>
                    <a:pt x="14981" y="2869"/>
                    <a:pt x="14670" y="2869"/>
                  </a:cubicBezTo>
                  <a:cubicBezTo>
                    <a:pt x="14279" y="2869"/>
                    <a:pt x="14304" y="3122"/>
                    <a:pt x="14687" y="3445"/>
                  </a:cubicBezTo>
                  <a:cubicBezTo>
                    <a:pt x="15376" y="4023"/>
                    <a:pt x="16423" y="4933"/>
                    <a:pt x="15734" y="6420"/>
                  </a:cubicBezTo>
                  <a:cubicBezTo>
                    <a:pt x="15415" y="7038"/>
                    <a:pt x="14498" y="7298"/>
                    <a:pt x="13349" y="7298"/>
                  </a:cubicBezTo>
                  <a:cubicBezTo>
                    <a:pt x="11525" y="7298"/>
                    <a:pt x="9116" y="6644"/>
                    <a:pt x="7578" y="5732"/>
                  </a:cubicBezTo>
                  <a:cubicBezTo>
                    <a:pt x="5043" y="4133"/>
                    <a:pt x="4575" y="4244"/>
                    <a:pt x="5402" y="3445"/>
                  </a:cubicBezTo>
                  <a:cubicBezTo>
                    <a:pt x="5622" y="3086"/>
                    <a:pt x="6779" y="2177"/>
                    <a:pt x="7909" y="1020"/>
                  </a:cubicBezTo>
                  <a:lnTo>
                    <a:pt x="620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9" name="Google Shape;9575;p60"/>
            <p:cNvSpPr/>
            <p:nvPr/>
          </p:nvSpPr>
          <p:spPr>
            <a:xfrm>
              <a:off x="2642375" y="2126950"/>
              <a:ext cx="203225" cy="172250"/>
            </a:xfrm>
            <a:custGeom>
              <a:avLst/>
              <a:gdLst/>
              <a:ahLst/>
              <a:cxnLst/>
              <a:rect l="l" t="t" r="r" b="b"/>
              <a:pathLst>
                <a:path w="8129" h="6890" extrusionOk="0">
                  <a:moveTo>
                    <a:pt x="2177" y="1"/>
                  </a:moveTo>
                  <a:lnTo>
                    <a:pt x="0" y="3197"/>
                  </a:lnTo>
                  <a:lnTo>
                    <a:pt x="5511" y="6889"/>
                  </a:lnTo>
                  <a:lnTo>
                    <a:pt x="8129" y="3555"/>
                  </a:lnTo>
                  <a:lnTo>
                    <a:pt x="2177" y="1"/>
                  </a:lnTo>
                  <a:close/>
                </a:path>
              </a:pathLst>
            </a:custGeom>
            <a:solidFill>
              <a:srgbClr val="CD213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0" name="Google Shape;9576;p60"/>
            <p:cNvSpPr/>
            <p:nvPr/>
          </p:nvSpPr>
          <p:spPr>
            <a:xfrm>
              <a:off x="2094025" y="1762550"/>
              <a:ext cx="527150" cy="761500"/>
            </a:xfrm>
            <a:custGeom>
              <a:avLst/>
              <a:gdLst/>
              <a:ahLst/>
              <a:cxnLst/>
              <a:rect l="l" t="t" r="r" b="b"/>
              <a:pathLst>
                <a:path w="21086" h="30460" extrusionOk="0">
                  <a:moveTo>
                    <a:pt x="15046" y="1"/>
                  </a:moveTo>
                  <a:lnTo>
                    <a:pt x="15597" y="21576"/>
                  </a:lnTo>
                  <a:cubicBezTo>
                    <a:pt x="15597" y="21576"/>
                    <a:pt x="14467" y="24331"/>
                    <a:pt x="9287" y="25350"/>
                  </a:cubicBezTo>
                  <a:cubicBezTo>
                    <a:pt x="8019" y="25581"/>
                    <a:pt x="6987" y="25685"/>
                    <a:pt x="6168" y="25685"/>
                  </a:cubicBezTo>
                  <a:cubicBezTo>
                    <a:pt x="3657" y="25685"/>
                    <a:pt x="3151" y="24710"/>
                    <a:pt x="4024" y="23422"/>
                  </a:cubicBezTo>
                  <a:cubicBezTo>
                    <a:pt x="5026" y="21881"/>
                    <a:pt x="6853" y="21795"/>
                    <a:pt x="7252" y="21795"/>
                  </a:cubicBezTo>
                  <a:cubicBezTo>
                    <a:pt x="7303" y="21795"/>
                    <a:pt x="7330" y="21796"/>
                    <a:pt x="7330" y="21796"/>
                  </a:cubicBezTo>
                  <a:cubicBezTo>
                    <a:pt x="7330" y="21796"/>
                    <a:pt x="6678" y="21302"/>
                    <a:pt x="5587" y="21302"/>
                  </a:cubicBezTo>
                  <a:cubicBezTo>
                    <a:pt x="4856" y="21302"/>
                    <a:pt x="3928" y="21524"/>
                    <a:pt x="2867" y="22264"/>
                  </a:cubicBezTo>
                  <a:cubicBezTo>
                    <a:pt x="221" y="24110"/>
                    <a:pt x="1" y="27665"/>
                    <a:pt x="3197" y="29373"/>
                  </a:cubicBezTo>
                  <a:cubicBezTo>
                    <a:pt x="4581" y="30145"/>
                    <a:pt x="6051" y="30459"/>
                    <a:pt x="7490" y="30459"/>
                  </a:cubicBezTo>
                  <a:cubicBezTo>
                    <a:pt x="9290" y="30459"/>
                    <a:pt x="11041" y="29967"/>
                    <a:pt x="12511" y="29263"/>
                  </a:cubicBezTo>
                  <a:cubicBezTo>
                    <a:pt x="15156" y="27885"/>
                    <a:pt x="16423" y="26976"/>
                    <a:pt x="18352" y="26976"/>
                  </a:cubicBezTo>
                  <a:cubicBezTo>
                    <a:pt x="18492" y="26984"/>
                    <a:pt x="18626" y="26987"/>
                    <a:pt x="18754" y="26987"/>
                  </a:cubicBezTo>
                  <a:cubicBezTo>
                    <a:pt x="20508" y="26987"/>
                    <a:pt x="21085" y="26272"/>
                    <a:pt x="20777" y="24551"/>
                  </a:cubicBezTo>
                  <a:cubicBezTo>
                    <a:pt x="20419" y="22733"/>
                    <a:pt x="19509" y="21906"/>
                    <a:pt x="19289" y="18352"/>
                  </a:cubicBezTo>
                  <a:cubicBezTo>
                    <a:pt x="19179" y="14797"/>
                    <a:pt x="18600" y="1488"/>
                    <a:pt x="18600" y="1488"/>
                  </a:cubicBezTo>
                  <a:lnTo>
                    <a:pt x="15376" y="111"/>
                  </a:lnTo>
                  <a:lnTo>
                    <a:pt x="15046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1" name="Google Shape;9577;p60"/>
            <p:cNvSpPr/>
            <p:nvPr/>
          </p:nvSpPr>
          <p:spPr>
            <a:xfrm>
              <a:off x="2094025" y="2230275"/>
              <a:ext cx="527150" cy="293775"/>
            </a:xfrm>
            <a:custGeom>
              <a:avLst/>
              <a:gdLst/>
              <a:ahLst/>
              <a:cxnLst/>
              <a:rect l="l" t="t" r="r" b="b"/>
              <a:pathLst>
                <a:path w="21086" h="11751" extrusionOk="0">
                  <a:moveTo>
                    <a:pt x="15597" y="1"/>
                  </a:moveTo>
                  <a:lnTo>
                    <a:pt x="15597" y="2867"/>
                  </a:lnTo>
                  <a:cubicBezTo>
                    <a:pt x="15597" y="2867"/>
                    <a:pt x="14467" y="5622"/>
                    <a:pt x="9287" y="6641"/>
                  </a:cubicBezTo>
                  <a:cubicBezTo>
                    <a:pt x="8019" y="6872"/>
                    <a:pt x="6987" y="6976"/>
                    <a:pt x="6168" y="6976"/>
                  </a:cubicBezTo>
                  <a:cubicBezTo>
                    <a:pt x="3657" y="6976"/>
                    <a:pt x="3151" y="6001"/>
                    <a:pt x="4024" y="4713"/>
                  </a:cubicBezTo>
                  <a:cubicBezTo>
                    <a:pt x="5026" y="3172"/>
                    <a:pt x="6853" y="3086"/>
                    <a:pt x="7252" y="3086"/>
                  </a:cubicBezTo>
                  <a:cubicBezTo>
                    <a:pt x="7303" y="3086"/>
                    <a:pt x="7330" y="3087"/>
                    <a:pt x="7330" y="3087"/>
                  </a:cubicBezTo>
                  <a:cubicBezTo>
                    <a:pt x="7330" y="3087"/>
                    <a:pt x="6678" y="2593"/>
                    <a:pt x="5587" y="2593"/>
                  </a:cubicBezTo>
                  <a:cubicBezTo>
                    <a:pt x="4856" y="2593"/>
                    <a:pt x="3928" y="2815"/>
                    <a:pt x="2867" y="3555"/>
                  </a:cubicBezTo>
                  <a:cubicBezTo>
                    <a:pt x="221" y="5401"/>
                    <a:pt x="1" y="8956"/>
                    <a:pt x="3197" y="10664"/>
                  </a:cubicBezTo>
                  <a:cubicBezTo>
                    <a:pt x="4581" y="11436"/>
                    <a:pt x="6051" y="11750"/>
                    <a:pt x="7490" y="11750"/>
                  </a:cubicBezTo>
                  <a:cubicBezTo>
                    <a:pt x="9290" y="11750"/>
                    <a:pt x="11041" y="11258"/>
                    <a:pt x="12511" y="10554"/>
                  </a:cubicBezTo>
                  <a:cubicBezTo>
                    <a:pt x="15156" y="9176"/>
                    <a:pt x="16423" y="8267"/>
                    <a:pt x="18352" y="8267"/>
                  </a:cubicBezTo>
                  <a:cubicBezTo>
                    <a:pt x="18492" y="8275"/>
                    <a:pt x="18626" y="8278"/>
                    <a:pt x="18754" y="8278"/>
                  </a:cubicBezTo>
                  <a:cubicBezTo>
                    <a:pt x="20508" y="8278"/>
                    <a:pt x="21085" y="7563"/>
                    <a:pt x="20777" y="5842"/>
                  </a:cubicBezTo>
                  <a:cubicBezTo>
                    <a:pt x="20419" y="4134"/>
                    <a:pt x="19620" y="3335"/>
                    <a:pt x="19399" y="221"/>
                  </a:cubicBezTo>
                  <a:lnTo>
                    <a:pt x="15597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2" name="Google Shape;9578;p60"/>
            <p:cNvSpPr/>
            <p:nvPr/>
          </p:nvSpPr>
          <p:spPr>
            <a:xfrm>
              <a:off x="2435700" y="2178625"/>
              <a:ext cx="206700" cy="108850"/>
            </a:xfrm>
            <a:custGeom>
              <a:avLst/>
              <a:gdLst/>
              <a:ahLst/>
              <a:cxnLst/>
              <a:rect l="l" t="t" r="r" b="b"/>
              <a:pathLst>
                <a:path w="8268" h="4354" extrusionOk="0">
                  <a:moveTo>
                    <a:pt x="8267" y="0"/>
                  </a:moveTo>
                  <a:lnTo>
                    <a:pt x="442" y="441"/>
                  </a:lnTo>
                  <a:lnTo>
                    <a:pt x="1" y="4133"/>
                  </a:lnTo>
                  <a:lnTo>
                    <a:pt x="7909" y="4354"/>
                  </a:lnTo>
                  <a:lnTo>
                    <a:pt x="8267" y="0"/>
                  </a:lnTo>
                  <a:close/>
                </a:path>
              </a:pathLst>
            </a:custGeom>
            <a:solidFill>
              <a:srgbClr val="CD213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3" name="Google Shape;9579;p60"/>
            <p:cNvSpPr/>
            <p:nvPr/>
          </p:nvSpPr>
          <p:spPr>
            <a:xfrm>
              <a:off x="3152925" y="611275"/>
              <a:ext cx="335800" cy="287550"/>
            </a:xfrm>
            <a:custGeom>
              <a:avLst/>
              <a:gdLst/>
              <a:ahLst/>
              <a:cxnLst/>
              <a:rect l="l" t="t" r="r" b="b"/>
              <a:pathLst>
                <a:path w="13432" h="11502" extrusionOk="0">
                  <a:moveTo>
                    <a:pt x="6902" y="0"/>
                  </a:moveTo>
                  <a:cubicBezTo>
                    <a:pt x="6449" y="0"/>
                    <a:pt x="5481" y="691"/>
                    <a:pt x="5396" y="1028"/>
                  </a:cubicBezTo>
                  <a:cubicBezTo>
                    <a:pt x="5286" y="1607"/>
                    <a:pt x="3440" y="6649"/>
                    <a:pt x="3440" y="6649"/>
                  </a:cubicBezTo>
                  <a:cubicBezTo>
                    <a:pt x="3440" y="6649"/>
                    <a:pt x="2861" y="6539"/>
                    <a:pt x="2531" y="6318"/>
                  </a:cubicBezTo>
                  <a:cubicBezTo>
                    <a:pt x="2310" y="6098"/>
                    <a:pt x="1842" y="5409"/>
                    <a:pt x="2173" y="4362"/>
                  </a:cubicBezTo>
                  <a:cubicBezTo>
                    <a:pt x="2531" y="3453"/>
                    <a:pt x="2310" y="2516"/>
                    <a:pt x="1621" y="2295"/>
                  </a:cubicBezTo>
                  <a:cubicBezTo>
                    <a:pt x="1595" y="2285"/>
                    <a:pt x="1568" y="2281"/>
                    <a:pt x="1540" y="2281"/>
                  </a:cubicBezTo>
                  <a:cubicBezTo>
                    <a:pt x="951" y="2281"/>
                    <a:pt x="1" y="4445"/>
                    <a:pt x="106" y="6208"/>
                  </a:cubicBezTo>
                  <a:cubicBezTo>
                    <a:pt x="244" y="8027"/>
                    <a:pt x="1952" y="11030"/>
                    <a:pt x="1952" y="11030"/>
                  </a:cubicBezTo>
                  <a:cubicBezTo>
                    <a:pt x="2348" y="11217"/>
                    <a:pt x="3553" y="11502"/>
                    <a:pt x="4465" y="11502"/>
                  </a:cubicBezTo>
                  <a:cubicBezTo>
                    <a:pt x="4631" y="11502"/>
                    <a:pt x="4788" y="11492"/>
                    <a:pt x="4928" y="11471"/>
                  </a:cubicBezTo>
                  <a:cubicBezTo>
                    <a:pt x="5975" y="11361"/>
                    <a:pt x="6085" y="11030"/>
                    <a:pt x="7353" y="9983"/>
                  </a:cubicBezTo>
                  <a:cubicBezTo>
                    <a:pt x="8620" y="8964"/>
                    <a:pt x="8841" y="8964"/>
                    <a:pt x="9640" y="8853"/>
                  </a:cubicBezTo>
                  <a:cubicBezTo>
                    <a:pt x="9900" y="8815"/>
                    <a:pt x="10228" y="8807"/>
                    <a:pt x="10572" y="8807"/>
                  </a:cubicBezTo>
                  <a:cubicBezTo>
                    <a:pt x="10847" y="8807"/>
                    <a:pt x="11132" y="8812"/>
                    <a:pt x="11400" y="8812"/>
                  </a:cubicBezTo>
                  <a:cubicBezTo>
                    <a:pt x="12003" y="8812"/>
                    <a:pt x="12519" y="8784"/>
                    <a:pt x="12643" y="8605"/>
                  </a:cubicBezTo>
                  <a:cubicBezTo>
                    <a:pt x="12864" y="8275"/>
                    <a:pt x="12505" y="7338"/>
                    <a:pt x="12065" y="7228"/>
                  </a:cubicBezTo>
                  <a:cubicBezTo>
                    <a:pt x="12033" y="7218"/>
                    <a:pt x="11987" y="7214"/>
                    <a:pt x="11928" y="7214"/>
                  </a:cubicBezTo>
                  <a:cubicBezTo>
                    <a:pt x="11308" y="7214"/>
                    <a:pt x="9309" y="7696"/>
                    <a:pt x="9309" y="7696"/>
                  </a:cubicBezTo>
                  <a:cubicBezTo>
                    <a:pt x="9309" y="7696"/>
                    <a:pt x="12974" y="5271"/>
                    <a:pt x="13194" y="4830"/>
                  </a:cubicBezTo>
                  <a:cubicBezTo>
                    <a:pt x="13432" y="4381"/>
                    <a:pt x="12910" y="3198"/>
                    <a:pt x="12454" y="3198"/>
                  </a:cubicBezTo>
                  <a:cubicBezTo>
                    <a:pt x="12434" y="3198"/>
                    <a:pt x="12415" y="3200"/>
                    <a:pt x="12395" y="3205"/>
                  </a:cubicBezTo>
                  <a:cubicBezTo>
                    <a:pt x="11954" y="3453"/>
                    <a:pt x="8372" y="6539"/>
                    <a:pt x="8372" y="6539"/>
                  </a:cubicBezTo>
                  <a:lnTo>
                    <a:pt x="7821" y="6208"/>
                  </a:lnTo>
                  <a:cubicBezTo>
                    <a:pt x="7821" y="6208"/>
                    <a:pt x="9419" y="3342"/>
                    <a:pt x="10108" y="2295"/>
                  </a:cubicBezTo>
                  <a:cubicBezTo>
                    <a:pt x="10687" y="1276"/>
                    <a:pt x="11017" y="918"/>
                    <a:pt x="10577" y="449"/>
                  </a:cubicBezTo>
                  <a:cubicBezTo>
                    <a:pt x="10407" y="189"/>
                    <a:pt x="10140" y="52"/>
                    <a:pt x="9867" y="52"/>
                  </a:cubicBezTo>
                  <a:cubicBezTo>
                    <a:pt x="9562" y="52"/>
                    <a:pt x="9250" y="223"/>
                    <a:pt x="9061" y="587"/>
                  </a:cubicBezTo>
                  <a:cubicBezTo>
                    <a:pt x="8730" y="1138"/>
                    <a:pt x="6443" y="5740"/>
                    <a:pt x="6443" y="5740"/>
                  </a:cubicBezTo>
                  <a:lnTo>
                    <a:pt x="5755" y="5271"/>
                  </a:lnTo>
                  <a:cubicBezTo>
                    <a:pt x="5755" y="5271"/>
                    <a:pt x="6306" y="3094"/>
                    <a:pt x="6443" y="2654"/>
                  </a:cubicBezTo>
                  <a:cubicBezTo>
                    <a:pt x="6554" y="2185"/>
                    <a:pt x="7243" y="918"/>
                    <a:pt x="7132" y="229"/>
                  </a:cubicBezTo>
                  <a:cubicBezTo>
                    <a:pt x="7132" y="66"/>
                    <a:pt x="7042" y="0"/>
                    <a:pt x="6902" y="0"/>
                  </a:cubicBezTo>
                  <a:close/>
                </a:path>
              </a:pathLst>
            </a:custGeom>
            <a:solidFill>
              <a:srgbClr val="FFC29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4" name="Google Shape;9580;p60"/>
            <p:cNvSpPr/>
            <p:nvPr/>
          </p:nvSpPr>
          <p:spPr>
            <a:xfrm>
              <a:off x="1560175" y="931575"/>
              <a:ext cx="341700" cy="254600"/>
            </a:xfrm>
            <a:custGeom>
              <a:avLst/>
              <a:gdLst/>
              <a:ahLst/>
              <a:cxnLst/>
              <a:rect l="l" t="t" r="r" b="b"/>
              <a:pathLst>
                <a:path w="13668" h="10184" extrusionOk="0">
                  <a:moveTo>
                    <a:pt x="4842" y="1"/>
                  </a:moveTo>
                  <a:cubicBezTo>
                    <a:pt x="4479" y="1"/>
                    <a:pt x="4198" y="112"/>
                    <a:pt x="4244" y="395"/>
                  </a:cubicBezTo>
                  <a:cubicBezTo>
                    <a:pt x="4354" y="1084"/>
                    <a:pt x="5511" y="1993"/>
                    <a:pt x="5842" y="2351"/>
                  </a:cubicBezTo>
                  <a:cubicBezTo>
                    <a:pt x="6090" y="2682"/>
                    <a:pt x="7468" y="4528"/>
                    <a:pt x="7468" y="4528"/>
                  </a:cubicBezTo>
                  <a:lnTo>
                    <a:pt x="6999" y="5217"/>
                  </a:lnTo>
                  <a:cubicBezTo>
                    <a:pt x="6999" y="5217"/>
                    <a:pt x="3086" y="1883"/>
                    <a:pt x="2646" y="1414"/>
                  </a:cubicBezTo>
                  <a:cubicBezTo>
                    <a:pt x="2444" y="1222"/>
                    <a:pt x="2215" y="1137"/>
                    <a:pt x="1998" y="1137"/>
                  </a:cubicBezTo>
                  <a:cubicBezTo>
                    <a:pt x="1590" y="1137"/>
                    <a:pt x="1220" y="1434"/>
                    <a:pt x="1130" y="1883"/>
                  </a:cubicBezTo>
                  <a:cubicBezTo>
                    <a:pt x="910" y="2461"/>
                    <a:pt x="1378" y="2682"/>
                    <a:pt x="2287" y="3371"/>
                  </a:cubicBezTo>
                  <a:cubicBezTo>
                    <a:pt x="3197" y="4170"/>
                    <a:pt x="5842" y="6126"/>
                    <a:pt x="5842" y="6126"/>
                  </a:cubicBezTo>
                  <a:lnTo>
                    <a:pt x="5401" y="6705"/>
                  </a:lnTo>
                  <a:cubicBezTo>
                    <a:pt x="5401" y="6705"/>
                    <a:pt x="910" y="5217"/>
                    <a:pt x="441" y="5107"/>
                  </a:cubicBezTo>
                  <a:cubicBezTo>
                    <a:pt x="0" y="5107"/>
                    <a:pt x="0" y="6595"/>
                    <a:pt x="331" y="6925"/>
                  </a:cubicBezTo>
                  <a:cubicBezTo>
                    <a:pt x="689" y="7173"/>
                    <a:pt x="5043" y="8083"/>
                    <a:pt x="5043" y="8083"/>
                  </a:cubicBezTo>
                  <a:cubicBezTo>
                    <a:pt x="5043" y="8083"/>
                    <a:pt x="2646" y="8441"/>
                    <a:pt x="2287" y="8661"/>
                  </a:cubicBezTo>
                  <a:cubicBezTo>
                    <a:pt x="1819" y="8882"/>
                    <a:pt x="1957" y="9929"/>
                    <a:pt x="2287" y="10149"/>
                  </a:cubicBezTo>
                  <a:cubicBezTo>
                    <a:pt x="2311" y="10173"/>
                    <a:pt x="2352" y="10183"/>
                    <a:pt x="2407" y="10183"/>
                  </a:cubicBezTo>
                  <a:cubicBezTo>
                    <a:pt x="2868" y="10183"/>
                    <a:pt x="4329" y="9437"/>
                    <a:pt x="5043" y="9240"/>
                  </a:cubicBezTo>
                  <a:cubicBezTo>
                    <a:pt x="5413" y="9189"/>
                    <a:pt x="5664" y="9132"/>
                    <a:pt x="5976" y="9132"/>
                  </a:cubicBezTo>
                  <a:cubicBezTo>
                    <a:pt x="6337" y="9132"/>
                    <a:pt x="6778" y="9209"/>
                    <a:pt x="7578" y="9460"/>
                  </a:cubicBezTo>
                  <a:cubicBezTo>
                    <a:pt x="8739" y="9881"/>
                    <a:pt x="9246" y="10170"/>
                    <a:pt x="9785" y="10170"/>
                  </a:cubicBezTo>
                  <a:cubicBezTo>
                    <a:pt x="9988" y="10170"/>
                    <a:pt x="10195" y="10129"/>
                    <a:pt x="10443" y="10039"/>
                  </a:cubicBezTo>
                  <a:cubicBezTo>
                    <a:pt x="11353" y="9818"/>
                    <a:pt x="12730" y="8882"/>
                    <a:pt x="13089" y="8441"/>
                  </a:cubicBezTo>
                  <a:cubicBezTo>
                    <a:pt x="13089" y="8441"/>
                    <a:pt x="13667" y="5107"/>
                    <a:pt x="13089" y="3371"/>
                  </a:cubicBezTo>
                  <a:cubicBezTo>
                    <a:pt x="12465" y="1724"/>
                    <a:pt x="10982" y="235"/>
                    <a:pt x="10380" y="235"/>
                  </a:cubicBezTo>
                  <a:cubicBezTo>
                    <a:pt x="10318" y="235"/>
                    <a:pt x="10265" y="251"/>
                    <a:pt x="10223" y="285"/>
                  </a:cubicBezTo>
                  <a:cubicBezTo>
                    <a:pt x="9644" y="726"/>
                    <a:pt x="9755" y="1662"/>
                    <a:pt x="10443" y="2461"/>
                  </a:cubicBezTo>
                  <a:cubicBezTo>
                    <a:pt x="11022" y="3150"/>
                    <a:pt x="10912" y="4060"/>
                    <a:pt x="10774" y="4308"/>
                  </a:cubicBezTo>
                  <a:cubicBezTo>
                    <a:pt x="10554" y="4638"/>
                    <a:pt x="10085" y="4996"/>
                    <a:pt x="10085" y="4996"/>
                  </a:cubicBezTo>
                  <a:cubicBezTo>
                    <a:pt x="10085" y="4996"/>
                    <a:pt x="6531" y="974"/>
                    <a:pt x="6200" y="505"/>
                  </a:cubicBezTo>
                  <a:cubicBezTo>
                    <a:pt x="6054" y="229"/>
                    <a:pt x="5363" y="1"/>
                    <a:pt x="4842" y="1"/>
                  </a:cubicBezTo>
                  <a:close/>
                </a:path>
              </a:pathLst>
            </a:custGeom>
            <a:solidFill>
              <a:srgbClr val="FFC29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5" name="Google Shape;9581;p60"/>
            <p:cNvSpPr/>
            <p:nvPr/>
          </p:nvSpPr>
          <p:spPr>
            <a:xfrm>
              <a:off x="1904600" y="1165325"/>
              <a:ext cx="585550" cy="204175"/>
            </a:xfrm>
            <a:custGeom>
              <a:avLst/>
              <a:gdLst/>
              <a:ahLst/>
              <a:cxnLst/>
              <a:rect l="l" t="t" r="r" b="b"/>
              <a:pathLst>
                <a:path w="23422" h="8167" extrusionOk="0">
                  <a:moveTo>
                    <a:pt x="1378" y="0"/>
                  </a:moveTo>
                  <a:lnTo>
                    <a:pt x="1" y="1708"/>
                  </a:lnTo>
                  <a:cubicBezTo>
                    <a:pt x="1" y="1708"/>
                    <a:pt x="4575" y="6310"/>
                    <a:pt x="10554" y="7798"/>
                  </a:cubicBezTo>
                  <a:cubicBezTo>
                    <a:pt x="11510" y="8058"/>
                    <a:pt x="12489" y="8167"/>
                    <a:pt x="13460" y="8167"/>
                  </a:cubicBezTo>
                  <a:cubicBezTo>
                    <a:pt x="18560" y="8167"/>
                    <a:pt x="23422" y="5153"/>
                    <a:pt x="23422" y="5153"/>
                  </a:cubicBezTo>
                  <a:lnTo>
                    <a:pt x="22843" y="1488"/>
                  </a:lnTo>
                  <a:cubicBezTo>
                    <a:pt x="22843" y="1488"/>
                    <a:pt x="22044" y="3555"/>
                    <a:pt x="16423" y="5042"/>
                  </a:cubicBezTo>
                  <a:cubicBezTo>
                    <a:pt x="15809" y="5219"/>
                    <a:pt x="15151" y="5298"/>
                    <a:pt x="14466" y="5298"/>
                  </a:cubicBezTo>
                  <a:cubicBezTo>
                    <a:pt x="8843" y="5298"/>
                    <a:pt x="1378" y="0"/>
                    <a:pt x="137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6" name="Google Shape;9582;p60"/>
            <p:cNvSpPr/>
            <p:nvPr/>
          </p:nvSpPr>
          <p:spPr>
            <a:xfrm>
              <a:off x="1829525" y="1110900"/>
              <a:ext cx="183950" cy="197725"/>
            </a:xfrm>
            <a:custGeom>
              <a:avLst/>
              <a:gdLst/>
              <a:ahLst/>
              <a:cxnLst/>
              <a:rect l="l" t="t" r="r" b="b"/>
              <a:pathLst>
                <a:path w="7358" h="7909" extrusionOk="0">
                  <a:moveTo>
                    <a:pt x="2315" y="0"/>
                  </a:moveTo>
                  <a:lnTo>
                    <a:pt x="0" y="2866"/>
                  </a:lnTo>
                  <a:lnTo>
                    <a:pt x="2425" y="7908"/>
                  </a:lnTo>
                  <a:lnTo>
                    <a:pt x="3334" y="4464"/>
                  </a:lnTo>
                  <a:lnTo>
                    <a:pt x="5291" y="4574"/>
                  </a:lnTo>
                  <a:lnTo>
                    <a:pt x="4822" y="2508"/>
                  </a:lnTo>
                  <a:lnTo>
                    <a:pt x="7357" y="910"/>
                  </a:lnTo>
                  <a:lnTo>
                    <a:pt x="2315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7" name="Google Shape;9583;p60"/>
            <p:cNvSpPr/>
            <p:nvPr/>
          </p:nvSpPr>
          <p:spPr>
            <a:xfrm>
              <a:off x="2673375" y="924225"/>
              <a:ext cx="537325" cy="329125"/>
            </a:xfrm>
            <a:custGeom>
              <a:avLst/>
              <a:gdLst/>
              <a:ahLst/>
              <a:cxnLst/>
              <a:rect l="l" t="t" r="r" b="b"/>
              <a:pathLst>
                <a:path w="21493" h="13165" extrusionOk="0">
                  <a:moveTo>
                    <a:pt x="19426" y="0"/>
                  </a:moveTo>
                  <a:cubicBezTo>
                    <a:pt x="19426" y="0"/>
                    <a:pt x="13226" y="9644"/>
                    <a:pt x="7357" y="10223"/>
                  </a:cubicBezTo>
                  <a:cubicBezTo>
                    <a:pt x="6336" y="10343"/>
                    <a:pt x="5447" y="10393"/>
                    <a:pt x="4675" y="10393"/>
                  </a:cubicBezTo>
                  <a:cubicBezTo>
                    <a:pt x="1032" y="10393"/>
                    <a:pt x="0" y="9286"/>
                    <a:pt x="0" y="9286"/>
                  </a:cubicBezTo>
                  <a:lnTo>
                    <a:pt x="0" y="9286"/>
                  </a:lnTo>
                  <a:lnTo>
                    <a:pt x="937" y="12868"/>
                  </a:lnTo>
                  <a:cubicBezTo>
                    <a:pt x="937" y="12868"/>
                    <a:pt x="2512" y="13164"/>
                    <a:pt x="4695" y="13164"/>
                  </a:cubicBezTo>
                  <a:cubicBezTo>
                    <a:pt x="7403" y="13164"/>
                    <a:pt x="11046" y="12708"/>
                    <a:pt x="13777" y="10664"/>
                  </a:cubicBezTo>
                  <a:cubicBezTo>
                    <a:pt x="18847" y="6999"/>
                    <a:pt x="21492" y="1157"/>
                    <a:pt x="21492" y="1157"/>
                  </a:cubicBezTo>
                  <a:lnTo>
                    <a:pt x="19426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8" name="Google Shape;9584;p60"/>
            <p:cNvSpPr/>
            <p:nvPr/>
          </p:nvSpPr>
          <p:spPr>
            <a:xfrm>
              <a:off x="2366825" y="1114325"/>
              <a:ext cx="527675" cy="766750"/>
            </a:xfrm>
            <a:custGeom>
              <a:avLst/>
              <a:gdLst/>
              <a:ahLst/>
              <a:cxnLst/>
              <a:rect l="l" t="t" r="r" b="b"/>
              <a:pathLst>
                <a:path w="21107" h="30670" extrusionOk="0">
                  <a:moveTo>
                    <a:pt x="9018" y="1"/>
                  </a:moveTo>
                  <a:cubicBezTo>
                    <a:pt x="7020" y="1"/>
                    <a:pt x="4519" y="662"/>
                    <a:pt x="2508" y="3308"/>
                  </a:cubicBezTo>
                  <a:cubicBezTo>
                    <a:pt x="2508" y="3308"/>
                    <a:pt x="2866" y="11574"/>
                    <a:pt x="1709" y="17195"/>
                  </a:cubicBezTo>
                  <a:cubicBezTo>
                    <a:pt x="552" y="22816"/>
                    <a:pt x="0" y="25682"/>
                    <a:pt x="2398" y="28327"/>
                  </a:cubicBezTo>
                  <a:cubicBezTo>
                    <a:pt x="3708" y="29816"/>
                    <a:pt x="5751" y="30669"/>
                    <a:pt x="8239" y="30669"/>
                  </a:cubicBezTo>
                  <a:cubicBezTo>
                    <a:pt x="10355" y="30669"/>
                    <a:pt x="12793" y="30052"/>
                    <a:pt x="15376" y="28685"/>
                  </a:cubicBezTo>
                  <a:cubicBezTo>
                    <a:pt x="20887" y="25682"/>
                    <a:pt x="21107" y="20419"/>
                    <a:pt x="19839" y="14908"/>
                  </a:cubicBezTo>
                  <a:cubicBezTo>
                    <a:pt x="18600" y="9397"/>
                    <a:pt x="12510" y="662"/>
                    <a:pt x="12510" y="662"/>
                  </a:cubicBezTo>
                  <a:cubicBezTo>
                    <a:pt x="12510" y="662"/>
                    <a:pt x="11015" y="1"/>
                    <a:pt x="901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9" name="Google Shape;9585;p60"/>
            <p:cNvSpPr/>
            <p:nvPr/>
          </p:nvSpPr>
          <p:spPr>
            <a:xfrm>
              <a:off x="2291750" y="1055500"/>
              <a:ext cx="533875" cy="273525"/>
            </a:xfrm>
            <a:custGeom>
              <a:avLst/>
              <a:gdLst/>
              <a:ahLst/>
              <a:cxnLst/>
              <a:rect l="l" t="t" r="r" b="b"/>
              <a:pathLst>
                <a:path w="21355" h="10941" extrusionOk="0">
                  <a:moveTo>
                    <a:pt x="13961" y="0"/>
                  </a:moveTo>
                  <a:cubicBezTo>
                    <a:pt x="12615" y="0"/>
                    <a:pt x="11156" y="231"/>
                    <a:pt x="9644" y="839"/>
                  </a:cubicBezTo>
                  <a:cubicBezTo>
                    <a:pt x="9644" y="839"/>
                    <a:pt x="6889" y="2106"/>
                    <a:pt x="4133" y="4173"/>
                  </a:cubicBezTo>
                  <a:cubicBezTo>
                    <a:pt x="1378" y="6239"/>
                    <a:pt x="0" y="8416"/>
                    <a:pt x="0" y="8416"/>
                  </a:cubicBezTo>
                  <a:lnTo>
                    <a:pt x="7137" y="5991"/>
                  </a:lnTo>
                  <a:cubicBezTo>
                    <a:pt x="7137" y="5991"/>
                    <a:pt x="7446" y="10941"/>
                    <a:pt x="7890" y="10941"/>
                  </a:cubicBezTo>
                  <a:cubicBezTo>
                    <a:pt x="7905" y="10941"/>
                    <a:pt x="7920" y="10935"/>
                    <a:pt x="7936" y="10923"/>
                  </a:cubicBezTo>
                  <a:cubicBezTo>
                    <a:pt x="8266" y="10703"/>
                    <a:pt x="12758" y="6349"/>
                    <a:pt x="12758" y="6349"/>
                  </a:cubicBezTo>
                  <a:lnTo>
                    <a:pt x="18599" y="7727"/>
                  </a:lnTo>
                  <a:lnTo>
                    <a:pt x="18599" y="7727"/>
                  </a:lnTo>
                  <a:lnTo>
                    <a:pt x="16891" y="4724"/>
                  </a:lnTo>
                  <a:lnTo>
                    <a:pt x="21355" y="2326"/>
                  </a:lnTo>
                  <a:cubicBezTo>
                    <a:pt x="21355" y="2326"/>
                    <a:pt x="18232" y="0"/>
                    <a:pt x="13961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0" name="Google Shape;9586;p60"/>
            <p:cNvSpPr/>
            <p:nvPr/>
          </p:nvSpPr>
          <p:spPr>
            <a:xfrm>
              <a:off x="2492875" y="1001375"/>
              <a:ext cx="108875" cy="139225"/>
            </a:xfrm>
            <a:custGeom>
              <a:avLst/>
              <a:gdLst/>
              <a:ahLst/>
              <a:cxnLst/>
              <a:rect l="l" t="t" r="r" b="b"/>
              <a:pathLst>
                <a:path w="4355" h="5569" extrusionOk="0">
                  <a:moveTo>
                    <a:pt x="3445" y="0"/>
                  </a:moveTo>
                  <a:lnTo>
                    <a:pt x="1" y="689"/>
                  </a:lnTo>
                  <a:lnTo>
                    <a:pt x="910" y="4271"/>
                  </a:lnTo>
                  <a:cubicBezTo>
                    <a:pt x="1119" y="5037"/>
                    <a:pt x="1797" y="5569"/>
                    <a:pt x="2550" y="5569"/>
                  </a:cubicBezTo>
                  <a:cubicBezTo>
                    <a:pt x="2690" y="5569"/>
                    <a:pt x="2834" y="5550"/>
                    <a:pt x="2977" y="5511"/>
                  </a:cubicBezTo>
                  <a:cubicBezTo>
                    <a:pt x="3914" y="5291"/>
                    <a:pt x="4354" y="4381"/>
                    <a:pt x="4244" y="3444"/>
                  </a:cubicBezTo>
                  <a:lnTo>
                    <a:pt x="3445" y="0"/>
                  </a:lnTo>
                  <a:close/>
                </a:path>
              </a:pathLst>
            </a:custGeom>
            <a:solidFill>
              <a:srgbClr val="DD97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1" name="Google Shape;9587;p60"/>
            <p:cNvSpPr/>
            <p:nvPr/>
          </p:nvSpPr>
          <p:spPr>
            <a:xfrm>
              <a:off x="2070625" y="596550"/>
              <a:ext cx="881750" cy="459450"/>
            </a:xfrm>
            <a:custGeom>
              <a:avLst/>
              <a:gdLst/>
              <a:ahLst/>
              <a:cxnLst/>
              <a:rect l="l" t="t" r="r" b="b"/>
              <a:pathLst>
                <a:path w="35270" h="18378" extrusionOk="0">
                  <a:moveTo>
                    <a:pt x="31065" y="1"/>
                  </a:moveTo>
                  <a:cubicBezTo>
                    <a:pt x="29937" y="1"/>
                    <a:pt x="28336" y="93"/>
                    <a:pt x="26066" y="349"/>
                  </a:cubicBezTo>
                  <a:cubicBezTo>
                    <a:pt x="18048" y="1396"/>
                    <a:pt x="6668" y="4951"/>
                    <a:pt x="0" y="8974"/>
                  </a:cubicBezTo>
                  <a:cubicBezTo>
                    <a:pt x="0" y="8974"/>
                    <a:pt x="358" y="14595"/>
                    <a:pt x="3913" y="16551"/>
                  </a:cubicBezTo>
                  <a:cubicBezTo>
                    <a:pt x="5872" y="17690"/>
                    <a:pt x="8918" y="18377"/>
                    <a:pt x="12831" y="18377"/>
                  </a:cubicBezTo>
                  <a:cubicBezTo>
                    <a:pt x="16019" y="18377"/>
                    <a:pt x="19782" y="17921"/>
                    <a:pt x="24000" y="16882"/>
                  </a:cubicBezTo>
                  <a:cubicBezTo>
                    <a:pt x="33534" y="14595"/>
                    <a:pt x="35270" y="11040"/>
                    <a:pt x="35132" y="6907"/>
                  </a:cubicBezTo>
                  <a:cubicBezTo>
                    <a:pt x="35022" y="2664"/>
                    <a:pt x="33754" y="597"/>
                    <a:pt x="33754" y="597"/>
                  </a:cubicBezTo>
                  <a:cubicBezTo>
                    <a:pt x="33754" y="597"/>
                    <a:pt x="33939" y="1"/>
                    <a:pt x="31065" y="1"/>
                  </a:cubicBezTo>
                  <a:close/>
                </a:path>
              </a:pathLst>
            </a:custGeom>
            <a:solidFill>
              <a:srgbClr val="FFC29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2" name="Google Shape;9588;p60"/>
            <p:cNvSpPr/>
            <p:nvPr/>
          </p:nvSpPr>
          <p:spPr>
            <a:xfrm>
              <a:off x="2036175" y="470325"/>
              <a:ext cx="878425" cy="382275"/>
            </a:xfrm>
            <a:custGeom>
              <a:avLst/>
              <a:gdLst/>
              <a:ahLst/>
              <a:cxnLst/>
              <a:rect l="l" t="t" r="r" b="b"/>
              <a:pathLst>
                <a:path w="35137" h="15291" extrusionOk="0">
                  <a:moveTo>
                    <a:pt x="35124" y="5621"/>
                  </a:moveTo>
                  <a:lnTo>
                    <a:pt x="35132" y="5646"/>
                  </a:lnTo>
                  <a:cubicBezTo>
                    <a:pt x="35132" y="5646"/>
                    <a:pt x="35137" y="5635"/>
                    <a:pt x="35124" y="5621"/>
                  </a:cubicBezTo>
                  <a:close/>
                  <a:moveTo>
                    <a:pt x="30206" y="0"/>
                  </a:moveTo>
                  <a:cubicBezTo>
                    <a:pt x="27356" y="0"/>
                    <a:pt x="22462" y="397"/>
                    <a:pt x="14935" y="2202"/>
                  </a:cubicBezTo>
                  <a:cubicBezTo>
                    <a:pt x="1626" y="5398"/>
                    <a:pt x="0" y="10468"/>
                    <a:pt x="0" y="10799"/>
                  </a:cubicBezTo>
                  <a:cubicBezTo>
                    <a:pt x="0" y="11157"/>
                    <a:pt x="1847" y="15290"/>
                    <a:pt x="1847" y="15290"/>
                  </a:cubicBezTo>
                  <a:cubicBezTo>
                    <a:pt x="1847" y="15290"/>
                    <a:pt x="8515" y="10689"/>
                    <a:pt x="21934" y="7713"/>
                  </a:cubicBezTo>
                  <a:cubicBezTo>
                    <a:pt x="30637" y="5873"/>
                    <a:pt x="33605" y="5544"/>
                    <a:pt x="34615" y="5544"/>
                  </a:cubicBezTo>
                  <a:cubicBezTo>
                    <a:pt x="34994" y="5544"/>
                    <a:pt x="35097" y="5590"/>
                    <a:pt x="35124" y="5621"/>
                  </a:cubicBezTo>
                  <a:lnTo>
                    <a:pt x="35124" y="5621"/>
                  </a:lnTo>
                  <a:lnTo>
                    <a:pt x="33424" y="246"/>
                  </a:lnTo>
                  <a:cubicBezTo>
                    <a:pt x="33424" y="246"/>
                    <a:pt x="32447" y="0"/>
                    <a:pt x="3020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3" name="Google Shape;9589;p60"/>
            <p:cNvSpPr/>
            <p:nvPr/>
          </p:nvSpPr>
          <p:spPr>
            <a:xfrm>
              <a:off x="1961350" y="789725"/>
              <a:ext cx="236050" cy="197475"/>
            </a:xfrm>
            <a:custGeom>
              <a:avLst/>
              <a:gdLst/>
              <a:ahLst/>
              <a:cxnLst/>
              <a:rect l="l" t="t" r="r" b="b"/>
              <a:pathLst>
                <a:path w="9442" h="7899" extrusionOk="0">
                  <a:moveTo>
                    <a:pt x="1230" y="1"/>
                  </a:moveTo>
                  <a:cubicBezTo>
                    <a:pt x="417" y="1"/>
                    <a:pt x="1" y="415"/>
                    <a:pt x="238" y="1467"/>
                  </a:cubicBezTo>
                  <a:cubicBezTo>
                    <a:pt x="706" y="3313"/>
                    <a:pt x="486" y="6179"/>
                    <a:pt x="2883" y="7557"/>
                  </a:cubicBezTo>
                  <a:cubicBezTo>
                    <a:pt x="3346" y="7799"/>
                    <a:pt x="3863" y="7898"/>
                    <a:pt x="4397" y="7898"/>
                  </a:cubicBezTo>
                  <a:cubicBezTo>
                    <a:pt x="6659" y="7898"/>
                    <a:pt x="9240" y="6116"/>
                    <a:pt x="9441" y="5848"/>
                  </a:cubicBezTo>
                  <a:lnTo>
                    <a:pt x="8504" y="3203"/>
                  </a:lnTo>
                  <a:cubicBezTo>
                    <a:pt x="8504" y="3203"/>
                    <a:pt x="6438" y="1826"/>
                    <a:pt x="4040" y="778"/>
                  </a:cubicBezTo>
                  <a:cubicBezTo>
                    <a:pt x="2920" y="307"/>
                    <a:pt x="1928" y="1"/>
                    <a:pt x="1230" y="1"/>
                  </a:cubicBezTo>
                  <a:close/>
                </a:path>
              </a:pathLst>
            </a:custGeom>
            <a:solidFill>
              <a:srgbClr val="FFC29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4" name="Google Shape;9590;p60"/>
            <p:cNvSpPr/>
            <p:nvPr/>
          </p:nvSpPr>
          <p:spPr>
            <a:xfrm>
              <a:off x="1993500" y="839025"/>
              <a:ext cx="157725" cy="99675"/>
            </a:xfrm>
            <a:custGeom>
              <a:avLst/>
              <a:gdLst/>
              <a:ahLst/>
              <a:cxnLst/>
              <a:rect l="l" t="t" r="r" b="b"/>
              <a:pathLst>
                <a:path w="6309" h="3987" extrusionOk="0">
                  <a:moveTo>
                    <a:pt x="1077" y="0"/>
                  </a:moveTo>
                  <a:cubicBezTo>
                    <a:pt x="162" y="0"/>
                    <a:pt x="1" y="782"/>
                    <a:pt x="330" y="1810"/>
                  </a:cubicBezTo>
                  <a:cubicBezTo>
                    <a:pt x="798" y="3050"/>
                    <a:pt x="798" y="3987"/>
                    <a:pt x="2865" y="3987"/>
                  </a:cubicBezTo>
                  <a:cubicBezTo>
                    <a:pt x="4931" y="3987"/>
                    <a:pt x="6309" y="2499"/>
                    <a:pt x="6309" y="2499"/>
                  </a:cubicBezTo>
                  <a:cubicBezTo>
                    <a:pt x="6309" y="2499"/>
                    <a:pt x="4242" y="1121"/>
                    <a:pt x="2286" y="294"/>
                  </a:cubicBezTo>
                  <a:cubicBezTo>
                    <a:pt x="1789" y="91"/>
                    <a:pt x="1389" y="0"/>
                    <a:pt x="1077" y="0"/>
                  </a:cubicBezTo>
                  <a:close/>
                </a:path>
              </a:pathLst>
            </a:custGeom>
            <a:solidFill>
              <a:srgbClr val="F8A7A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5" name="Google Shape;9591;p60"/>
            <p:cNvSpPr/>
            <p:nvPr/>
          </p:nvSpPr>
          <p:spPr>
            <a:xfrm>
              <a:off x="2527325" y="774725"/>
              <a:ext cx="100600" cy="97850"/>
            </a:xfrm>
            <a:custGeom>
              <a:avLst/>
              <a:gdLst/>
              <a:ahLst/>
              <a:cxnLst/>
              <a:rect l="l" t="t" r="r" b="b"/>
              <a:pathLst>
                <a:path w="4024" h="3914" extrusionOk="0">
                  <a:moveTo>
                    <a:pt x="2067" y="1"/>
                  </a:moveTo>
                  <a:cubicBezTo>
                    <a:pt x="910" y="1"/>
                    <a:pt x="1" y="800"/>
                    <a:pt x="1" y="1957"/>
                  </a:cubicBezTo>
                  <a:cubicBezTo>
                    <a:pt x="1" y="3004"/>
                    <a:pt x="910" y="3913"/>
                    <a:pt x="2067" y="3913"/>
                  </a:cubicBezTo>
                  <a:cubicBezTo>
                    <a:pt x="3087" y="3913"/>
                    <a:pt x="4023" y="3004"/>
                    <a:pt x="4023" y="1957"/>
                  </a:cubicBezTo>
                  <a:cubicBezTo>
                    <a:pt x="4023" y="800"/>
                    <a:pt x="3087" y="1"/>
                    <a:pt x="2067" y="1"/>
                  </a:cubicBezTo>
                  <a:close/>
                </a:path>
              </a:pathLst>
            </a:custGeom>
            <a:solidFill>
              <a:srgbClr val="F8A7A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6" name="Google Shape;9592;p60"/>
            <p:cNvSpPr/>
            <p:nvPr/>
          </p:nvSpPr>
          <p:spPr>
            <a:xfrm>
              <a:off x="2443975" y="760275"/>
              <a:ext cx="43425" cy="43425"/>
            </a:xfrm>
            <a:custGeom>
              <a:avLst/>
              <a:gdLst/>
              <a:ahLst/>
              <a:cxnLst/>
              <a:rect l="l" t="t" r="r" b="b"/>
              <a:pathLst>
                <a:path w="1737" h="1737" extrusionOk="0">
                  <a:moveTo>
                    <a:pt x="910" y="0"/>
                  </a:moveTo>
                  <a:cubicBezTo>
                    <a:pt x="469" y="0"/>
                    <a:pt x="0" y="358"/>
                    <a:pt x="0" y="827"/>
                  </a:cubicBezTo>
                  <a:cubicBezTo>
                    <a:pt x="0" y="1268"/>
                    <a:pt x="469" y="1736"/>
                    <a:pt x="910" y="1736"/>
                  </a:cubicBezTo>
                  <a:cubicBezTo>
                    <a:pt x="1378" y="1736"/>
                    <a:pt x="1736" y="1268"/>
                    <a:pt x="1736" y="827"/>
                  </a:cubicBezTo>
                  <a:cubicBezTo>
                    <a:pt x="1736" y="358"/>
                    <a:pt x="1378" y="0"/>
                    <a:pt x="910" y="0"/>
                  </a:cubicBezTo>
                  <a:close/>
                </a:path>
              </a:pathLst>
            </a:custGeom>
            <a:solidFill>
              <a:srgbClr val="39241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7" name="Google Shape;9593;p60"/>
            <p:cNvSpPr/>
            <p:nvPr/>
          </p:nvSpPr>
          <p:spPr>
            <a:xfrm>
              <a:off x="2627900" y="717550"/>
              <a:ext cx="42725" cy="39975"/>
            </a:xfrm>
            <a:custGeom>
              <a:avLst/>
              <a:gdLst/>
              <a:ahLst/>
              <a:cxnLst/>
              <a:rect l="l" t="t" r="r" b="b"/>
              <a:pathLst>
                <a:path w="1709" h="1599" extrusionOk="0">
                  <a:moveTo>
                    <a:pt x="800" y="1"/>
                  </a:moveTo>
                  <a:cubicBezTo>
                    <a:pt x="331" y="1"/>
                    <a:pt x="0" y="331"/>
                    <a:pt x="0" y="800"/>
                  </a:cubicBezTo>
                  <a:cubicBezTo>
                    <a:pt x="0" y="1268"/>
                    <a:pt x="331" y="1599"/>
                    <a:pt x="800" y="1599"/>
                  </a:cubicBezTo>
                  <a:cubicBezTo>
                    <a:pt x="1268" y="1599"/>
                    <a:pt x="1709" y="1268"/>
                    <a:pt x="1709" y="800"/>
                  </a:cubicBezTo>
                  <a:cubicBezTo>
                    <a:pt x="1709" y="331"/>
                    <a:pt x="1268" y="1"/>
                    <a:pt x="800" y="1"/>
                  </a:cubicBezTo>
                  <a:close/>
                </a:path>
              </a:pathLst>
            </a:custGeom>
            <a:solidFill>
              <a:srgbClr val="39241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8" name="Google Shape;9594;p60"/>
            <p:cNvSpPr/>
            <p:nvPr/>
          </p:nvSpPr>
          <p:spPr>
            <a:xfrm>
              <a:off x="2357875" y="651400"/>
              <a:ext cx="112300" cy="112325"/>
            </a:xfrm>
            <a:custGeom>
              <a:avLst/>
              <a:gdLst/>
              <a:ahLst/>
              <a:cxnLst/>
              <a:rect l="l" t="t" r="r" b="b"/>
              <a:pathLst>
                <a:path w="4492" h="4493" extrusionOk="0">
                  <a:moveTo>
                    <a:pt x="4171" y="0"/>
                  </a:moveTo>
                  <a:cubicBezTo>
                    <a:pt x="3809" y="0"/>
                    <a:pt x="2171" y="87"/>
                    <a:pt x="1268" y="1600"/>
                  </a:cubicBezTo>
                  <a:cubicBezTo>
                    <a:pt x="221" y="3225"/>
                    <a:pt x="0" y="4493"/>
                    <a:pt x="0" y="4493"/>
                  </a:cubicBezTo>
                  <a:cubicBezTo>
                    <a:pt x="1157" y="2178"/>
                    <a:pt x="4492" y="1049"/>
                    <a:pt x="4492" y="1049"/>
                  </a:cubicBezTo>
                  <a:lnTo>
                    <a:pt x="4244" y="2"/>
                  </a:lnTo>
                  <a:cubicBezTo>
                    <a:pt x="4244" y="2"/>
                    <a:pt x="4218" y="0"/>
                    <a:pt x="4171" y="0"/>
                  </a:cubicBezTo>
                  <a:close/>
                </a:path>
              </a:pathLst>
            </a:custGeom>
            <a:solidFill>
              <a:srgbClr val="39241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9" name="Google Shape;9595;p60"/>
            <p:cNvSpPr/>
            <p:nvPr/>
          </p:nvSpPr>
          <p:spPr>
            <a:xfrm>
              <a:off x="2596200" y="599175"/>
              <a:ext cx="115075" cy="75000"/>
            </a:xfrm>
            <a:custGeom>
              <a:avLst/>
              <a:gdLst/>
              <a:ahLst/>
              <a:cxnLst/>
              <a:rect l="l" t="t" r="r" b="b"/>
              <a:pathLst>
                <a:path w="4603" h="3000" extrusionOk="0">
                  <a:moveTo>
                    <a:pt x="697" y="1"/>
                  </a:moveTo>
                  <a:cubicBezTo>
                    <a:pt x="544" y="1"/>
                    <a:pt x="385" y="8"/>
                    <a:pt x="221" y="24"/>
                  </a:cubicBezTo>
                  <a:lnTo>
                    <a:pt x="1" y="1512"/>
                  </a:lnTo>
                  <a:cubicBezTo>
                    <a:pt x="1" y="1512"/>
                    <a:pt x="221" y="1402"/>
                    <a:pt x="1489" y="1402"/>
                  </a:cubicBezTo>
                  <a:cubicBezTo>
                    <a:pt x="2756" y="1402"/>
                    <a:pt x="4603" y="3000"/>
                    <a:pt x="4603" y="3000"/>
                  </a:cubicBezTo>
                  <a:cubicBezTo>
                    <a:pt x="4603" y="3000"/>
                    <a:pt x="3753" y="1"/>
                    <a:pt x="697" y="1"/>
                  </a:cubicBezTo>
                  <a:close/>
                </a:path>
              </a:pathLst>
            </a:custGeom>
            <a:solidFill>
              <a:srgbClr val="39241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0" name="Google Shape;9596;p60"/>
            <p:cNvSpPr/>
            <p:nvPr/>
          </p:nvSpPr>
          <p:spPr>
            <a:xfrm>
              <a:off x="2483925" y="846375"/>
              <a:ext cx="210125" cy="117825"/>
            </a:xfrm>
            <a:custGeom>
              <a:avLst/>
              <a:gdLst/>
              <a:ahLst/>
              <a:cxnLst/>
              <a:rect l="l" t="t" r="r" b="b"/>
              <a:pathLst>
                <a:path w="8405" h="4713" fill="none" extrusionOk="0">
                  <a:moveTo>
                    <a:pt x="1" y="3004"/>
                  </a:moveTo>
                  <a:cubicBezTo>
                    <a:pt x="1" y="3004"/>
                    <a:pt x="1847" y="4712"/>
                    <a:pt x="5071" y="3803"/>
                  </a:cubicBezTo>
                  <a:cubicBezTo>
                    <a:pt x="8405" y="2894"/>
                    <a:pt x="7936" y="0"/>
                    <a:pt x="7936" y="0"/>
                  </a:cubicBezTo>
                </a:path>
              </a:pathLst>
            </a:custGeom>
            <a:solidFill>
              <a:srgbClr val="392410"/>
            </a:solidFill>
            <a:ln w="5500" cap="flat" cmpd="sng">
              <a:solidFill>
                <a:srgbClr val="000000"/>
              </a:solidFill>
              <a:prstDash val="solid"/>
              <a:miter lim="27554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1" name="Google Shape;9597;p60"/>
            <p:cNvSpPr/>
            <p:nvPr/>
          </p:nvSpPr>
          <p:spPr>
            <a:xfrm>
              <a:off x="2397825" y="1411925"/>
              <a:ext cx="471200" cy="192225"/>
            </a:xfrm>
            <a:custGeom>
              <a:avLst/>
              <a:gdLst/>
              <a:ahLst/>
              <a:cxnLst/>
              <a:rect l="l" t="t" r="r" b="b"/>
              <a:pathLst>
                <a:path w="18848" h="7689" extrusionOk="0">
                  <a:moveTo>
                    <a:pt x="17580" y="0"/>
                  </a:moveTo>
                  <a:cubicBezTo>
                    <a:pt x="12663" y="2763"/>
                    <a:pt x="8374" y="3580"/>
                    <a:pt x="5041" y="3580"/>
                  </a:cubicBezTo>
                  <a:cubicBezTo>
                    <a:pt x="3387" y="3580"/>
                    <a:pt x="1969" y="3379"/>
                    <a:pt x="827" y="3114"/>
                  </a:cubicBezTo>
                  <a:cubicBezTo>
                    <a:pt x="689" y="3803"/>
                    <a:pt x="579" y="4602"/>
                    <a:pt x="469" y="5291"/>
                  </a:cubicBezTo>
                  <a:cubicBezTo>
                    <a:pt x="248" y="5980"/>
                    <a:pt x="138" y="6558"/>
                    <a:pt x="0" y="7137"/>
                  </a:cubicBezTo>
                  <a:cubicBezTo>
                    <a:pt x="1516" y="7468"/>
                    <a:pt x="3224" y="7688"/>
                    <a:pt x="5181" y="7688"/>
                  </a:cubicBezTo>
                  <a:cubicBezTo>
                    <a:pt x="8955" y="7688"/>
                    <a:pt x="13557" y="6889"/>
                    <a:pt x="18847" y="4023"/>
                  </a:cubicBezTo>
                  <a:cubicBezTo>
                    <a:pt x="18737" y="3693"/>
                    <a:pt x="18737" y="3334"/>
                    <a:pt x="18599" y="3004"/>
                  </a:cubicBezTo>
                  <a:cubicBezTo>
                    <a:pt x="18379" y="2067"/>
                    <a:pt x="18048" y="1047"/>
                    <a:pt x="1758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2" name="Google Shape;9598;p60"/>
            <p:cNvSpPr/>
            <p:nvPr/>
          </p:nvSpPr>
          <p:spPr>
            <a:xfrm>
              <a:off x="2581750" y="1414675"/>
              <a:ext cx="175000" cy="230100"/>
            </a:xfrm>
            <a:custGeom>
              <a:avLst/>
              <a:gdLst/>
              <a:ahLst/>
              <a:cxnLst/>
              <a:rect l="l" t="t" r="r" b="b"/>
              <a:pathLst>
                <a:path w="7000" h="9204" extrusionOk="0">
                  <a:moveTo>
                    <a:pt x="5043" y="1626"/>
                  </a:moveTo>
                  <a:lnTo>
                    <a:pt x="5869" y="6559"/>
                  </a:lnTo>
                  <a:lnTo>
                    <a:pt x="1846" y="7826"/>
                  </a:lnTo>
                  <a:lnTo>
                    <a:pt x="1047" y="2536"/>
                  </a:lnTo>
                  <a:lnTo>
                    <a:pt x="5043" y="1626"/>
                  </a:lnTo>
                  <a:close/>
                  <a:moveTo>
                    <a:pt x="5869" y="1"/>
                  </a:moveTo>
                  <a:lnTo>
                    <a:pt x="0" y="1626"/>
                  </a:lnTo>
                  <a:lnTo>
                    <a:pt x="1158" y="9204"/>
                  </a:lnTo>
                  <a:lnTo>
                    <a:pt x="6999" y="7247"/>
                  </a:lnTo>
                  <a:lnTo>
                    <a:pt x="5869" y="1"/>
                  </a:lnTo>
                  <a:close/>
                </a:path>
              </a:pathLst>
            </a:custGeom>
            <a:solidFill>
              <a:srgbClr val="EDED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3" name="Google Shape;9599;p60"/>
            <p:cNvSpPr/>
            <p:nvPr/>
          </p:nvSpPr>
          <p:spPr>
            <a:xfrm>
              <a:off x="2696775" y="1498025"/>
              <a:ext cx="71675" cy="46175"/>
            </a:xfrm>
            <a:custGeom>
              <a:avLst/>
              <a:gdLst/>
              <a:ahLst/>
              <a:cxnLst/>
              <a:rect l="l" t="t" r="r" b="b"/>
              <a:pathLst>
                <a:path w="2867" h="1847" extrusionOk="0">
                  <a:moveTo>
                    <a:pt x="2646" y="1"/>
                  </a:moveTo>
                  <a:lnTo>
                    <a:pt x="1" y="938"/>
                  </a:lnTo>
                  <a:lnTo>
                    <a:pt x="111" y="1847"/>
                  </a:lnTo>
                  <a:lnTo>
                    <a:pt x="2867" y="938"/>
                  </a:lnTo>
                  <a:lnTo>
                    <a:pt x="2646" y="1"/>
                  </a:lnTo>
                  <a:close/>
                </a:path>
              </a:pathLst>
            </a:custGeom>
            <a:solidFill>
              <a:srgbClr val="EDED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4" name="Google Shape;9600;p60"/>
            <p:cNvSpPr/>
            <p:nvPr/>
          </p:nvSpPr>
          <p:spPr>
            <a:xfrm>
              <a:off x="3078400" y="855325"/>
              <a:ext cx="189475" cy="183950"/>
            </a:xfrm>
            <a:custGeom>
              <a:avLst/>
              <a:gdLst/>
              <a:ahLst/>
              <a:cxnLst/>
              <a:rect l="l" t="t" r="r" b="b"/>
              <a:pathLst>
                <a:path w="7579" h="7358" extrusionOk="0">
                  <a:moveTo>
                    <a:pt x="4354" y="1"/>
                  </a:moveTo>
                  <a:lnTo>
                    <a:pt x="1" y="2646"/>
                  </a:lnTo>
                  <a:lnTo>
                    <a:pt x="2977" y="3335"/>
                  </a:lnTo>
                  <a:lnTo>
                    <a:pt x="3225" y="5401"/>
                  </a:lnTo>
                  <a:lnTo>
                    <a:pt x="5043" y="4602"/>
                  </a:lnTo>
                  <a:lnTo>
                    <a:pt x="7220" y="7358"/>
                  </a:lnTo>
                  <a:lnTo>
                    <a:pt x="7578" y="1847"/>
                  </a:lnTo>
                  <a:lnTo>
                    <a:pt x="4354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5" name="Google Shape;9601;p60"/>
            <p:cNvSpPr/>
            <p:nvPr/>
          </p:nvSpPr>
          <p:spPr>
            <a:xfrm>
              <a:off x="1548475" y="688625"/>
              <a:ext cx="189450" cy="186700"/>
            </a:xfrm>
            <a:custGeom>
              <a:avLst/>
              <a:gdLst/>
              <a:ahLst/>
              <a:cxnLst/>
              <a:rect l="l" t="t" r="r" b="b"/>
              <a:pathLst>
                <a:path w="7578" h="7468" extrusionOk="0">
                  <a:moveTo>
                    <a:pt x="3802" y="0"/>
                  </a:moveTo>
                  <a:cubicBezTo>
                    <a:pt x="1736" y="0"/>
                    <a:pt x="0" y="1626"/>
                    <a:pt x="0" y="3693"/>
                  </a:cubicBezTo>
                  <a:cubicBezTo>
                    <a:pt x="0" y="5759"/>
                    <a:pt x="1736" y="7468"/>
                    <a:pt x="3802" y="7468"/>
                  </a:cubicBezTo>
                  <a:cubicBezTo>
                    <a:pt x="5869" y="7468"/>
                    <a:pt x="7577" y="5759"/>
                    <a:pt x="7577" y="3693"/>
                  </a:cubicBezTo>
                  <a:cubicBezTo>
                    <a:pt x="7577" y="1626"/>
                    <a:pt x="5869" y="0"/>
                    <a:pt x="380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86" name="Google Shape;9602;p60"/>
          <p:cNvGrpSpPr/>
          <p:nvPr/>
        </p:nvGrpSpPr>
        <p:grpSpPr>
          <a:xfrm rot="707634" flipH="1">
            <a:off x="7456575" y="4280635"/>
            <a:ext cx="1763376" cy="2234680"/>
            <a:chOff x="1557425" y="3199850"/>
            <a:chExt cx="1665525" cy="2110675"/>
          </a:xfrm>
        </p:grpSpPr>
        <p:sp>
          <p:nvSpPr>
            <p:cNvPr id="387" name="Google Shape;9603;p60"/>
            <p:cNvSpPr/>
            <p:nvPr/>
          </p:nvSpPr>
          <p:spPr>
            <a:xfrm>
              <a:off x="3024000" y="3435025"/>
              <a:ext cx="152250" cy="274700"/>
            </a:xfrm>
            <a:custGeom>
              <a:avLst/>
              <a:gdLst/>
              <a:ahLst/>
              <a:cxnLst/>
              <a:rect l="l" t="t" r="r" b="b"/>
              <a:pathLst>
                <a:path w="6090" h="10988" extrusionOk="0">
                  <a:moveTo>
                    <a:pt x="4421" y="1"/>
                  </a:moveTo>
                  <a:cubicBezTo>
                    <a:pt x="3138" y="1"/>
                    <a:pt x="0" y="4384"/>
                    <a:pt x="0" y="4384"/>
                  </a:cubicBezTo>
                  <a:cubicBezTo>
                    <a:pt x="0" y="4384"/>
                    <a:pt x="799" y="9096"/>
                    <a:pt x="1130" y="10474"/>
                  </a:cubicBezTo>
                  <a:cubicBezTo>
                    <a:pt x="1231" y="10832"/>
                    <a:pt x="1495" y="10988"/>
                    <a:pt x="1845" y="10988"/>
                  </a:cubicBezTo>
                  <a:cubicBezTo>
                    <a:pt x="2735" y="10988"/>
                    <a:pt x="4181" y="9983"/>
                    <a:pt x="4932" y="8738"/>
                  </a:cubicBezTo>
                  <a:cubicBezTo>
                    <a:pt x="6090" y="7030"/>
                    <a:pt x="5731" y="1629"/>
                    <a:pt x="4822" y="251"/>
                  </a:cubicBezTo>
                  <a:cubicBezTo>
                    <a:pt x="4729" y="77"/>
                    <a:pt x="4591" y="1"/>
                    <a:pt x="4421" y="1"/>
                  </a:cubicBezTo>
                  <a:close/>
                </a:path>
              </a:pathLst>
            </a:custGeom>
            <a:solidFill>
              <a:srgbClr val="FFC29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8" name="Google Shape;9604;p60"/>
            <p:cNvSpPr/>
            <p:nvPr/>
          </p:nvSpPr>
          <p:spPr>
            <a:xfrm>
              <a:off x="3124575" y="4535200"/>
              <a:ext cx="71650" cy="129925"/>
            </a:xfrm>
            <a:custGeom>
              <a:avLst/>
              <a:gdLst/>
              <a:ahLst/>
              <a:cxnLst/>
              <a:rect l="l" t="t" r="r" b="b"/>
              <a:pathLst>
                <a:path w="2866" h="5197" extrusionOk="0">
                  <a:moveTo>
                    <a:pt x="0" y="0"/>
                  </a:moveTo>
                  <a:cubicBezTo>
                    <a:pt x="0" y="1"/>
                    <a:pt x="799" y="3197"/>
                    <a:pt x="909" y="3775"/>
                  </a:cubicBezTo>
                  <a:cubicBezTo>
                    <a:pt x="1020" y="4354"/>
                    <a:pt x="1240" y="5153"/>
                    <a:pt x="1488" y="5153"/>
                  </a:cubicBezTo>
                  <a:cubicBezTo>
                    <a:pt x="1708" y="5153"/>
                    <a:pt x="1819" y="3886"/>
                    <a:pt x="1819" y="3886"/>
                  </a:cubicBezTo>
                  <a:cubicBezTo>
                    <a:pt x="1819" y="3886"/>
                    <a:pt x="1995" y="5197"/>
                    <a:pt x="2314" y="5197"/>
                  </a:cubicBezTo>
                  <a:cubicBezTo>
                    <a:pt x="2374" y="5197"/>
                    <a:pt x="2438" y="5151"/>
                    <a:pt x="2507" y="5043"/>
                  </a:cubicBezTo>
                  <a:cubicBezTo>
                    <a:pt x="2866" y="4464"/>
                    <a:pt x="2507" y="2398"/>
                    <a:pt x="2507" y="2398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DD97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9" name="Google Shape;9605;p60"/>
            <p:cNvSpPr/>
            <p:nvPr/>
          </p:nvSpPr>
          <p:spPr>
            <a:xfrm>
              <a:off x="3046725" y="4431875"/>
              <a:ext cx="176225" cy="222100"/>
            </a:xfrm>
            <a:custGeom>
              <a:avLst/>
              <a:gdLst/>
              <a:ahLst/>
              <a:cxnLst/>
              <a:rect l="l" t="t" r="r" b="b"/>
              <a:pathLst>
                <a:path w="7049" h="8884" extrusionOk="0">
                  <a:moveTo>
                    <a:pt x="1847" y="0"/>
                  </a:moveTo>
                  <a:lnTo>
                    <a:pt x="221" y="2067"/>
                  </a:lnTo>
                  <a:cubicBezTo>
                    <a:pt x="221" y="2067"/>
                    <a:pt x="579" y="3665"/>
                    <a:pt x="579" y="4932"/>
                  </a:cubicBezTo>
                  <a:cubicBezTo>
                    <a:pt x="689" y="6310"/>
                    <a:pt x="0" y="7688"/>
                    <a:pt x="359" y="7908"/>
                  </a:cubicBezTo>
                  <a:cubicBezTo>
                    <a:pt x="510" y="7984"/>
                    <a:pt x="721" y="8034"/>
                    <a:pt x="937" y="8034"/>
                  </a:cubicBezTo>
                  <a:cubicBezTo>
                    <a:pt x="1347" y="8034"/>
                    <a:pt x="1774" y="7854"/>
                    <a:pt x="1847" y="7330"/>
                  </a:cubicBezTo>
                  <a:cubicBezTo>
                    <a:pt x="2067" y="6641"/>
                    <a:pt x="2067" y="4574"/>
                    <a:pt x="2287" y="4244"/>
                  </a:cubicBezTo>
                  <a:cubicBezTo>
                    <a:pt x="2302" y="4206"/>
                    <a:pt x="2326" y="4189"/>
                    <a:pt x="2358" y="4189"/>
                  </a:cubicBezTo>
                  <a:cubicBezTo>
                    <a:pt x="2636" y="4189"/>
                    <a:pt x="3539" y="5471"/>
                    <a:pt x="4354" y="6310"/>
                  </a:cubicBezTo>
                  <a:cubicBezTo>
                    <a:pt x="5181" y="7219"/>
                    <a:pt x="5732" y="8597"/>
                    <a:pt x="6200" y="8818"/>
                  </a:cubicBezTo>
                  <a:cubicBezTo>
                    <a:pt x="6330" y="8856"/>
                    <a:pt x="6458" y="8883"/>
                    <a:pt x="6570" y="8883"/>
                  </a:cubicBezTo>
                  <a:cubicBezTo>
                    <a:pt x="6862" y="8883"/>
                    <a:pt x="7048" y="8696"/>
                    <a:pt x="6889" y="8019"/>
                  </a:cubicBezTo>
                  <a:cubicBezTo>
                    <a:pt x="6779" y="7109"/>
                    <a:pt x="4712" y="3996"/>
                    <a:pt x="4023" y="2866"/>
                  </a:cubicBezTo>
                  <a:cubicBezTo>
                    <a:pt x="3224" y="1598"/>
                    <a:pt x="1847" y="0"/>
                    <a:pt x="1847" y="0"/>
                  </a:cubicBezTo>
                  <a:close/>
                </a:path>
              </a:pathLst>
            </a:custGeom>
            <a:solidFill>
              <a:srgbClr val="FFB69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0" name="Google Shape;9606;p60"/>
            <p:cNvSpPr/>
            <p:nvPr/>
          </p:nvSpPr>
          <p:spPr>
            <a:xfrm>
              <a:off x="2759475" y="4044050"/>
              <a:ext cx="333425" cy="427800"/>
            </a:xfrm>
            <a:custGeom>
              <a:avLst/>
              <a:gdLst/>
              <a:ahLst/>
              <a:cxnLst/>
              <a:rect l="l" t="t" r="r" b="b"/>
              <a:pathLst>
                <a:path w="13337" h="17112" extrusionOk="0">
                  <a:moveTo>
                    <a:pt x="1268" y="0"/>
                  </a:moveTo>
                  <a:lnTo>
                    <a:pt x="0" y="1268"/>
                  </a:lnTo>
                  <a:cubicBezTo>
                    <a:pt x="4602" y="11711"/>
                    <a:pt x="11380" y="17111"/>
                    <a:pt x="11380" y="17111"/>
                  </a:cubicBezTo>
                  <a:lnTo>
                    <a:pt x="13337" y="15513"/>
                  </a:lnTo>
                  <a:cubicBezTo>
                    <a:pt x="13337" y="15513"/>
                    <a:pt x="9782" y="12069"/>
                    <a:pt x="6889" y="8266"/>
                  </a:cubicBezTo>
                  <a:cubicBezTo>
                    <a:pt x="3913" y="4354"/>
                    <a:pt x="1268" y="0"/>
                    <a:pt x="126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1" name="Google Shape;9607;p60"/>
            <p:cNvSpPr/>
            <p:nvPr/>
          </p:nvSpPr>
          <p:spPr>
            <a:xfrm>
              <a:off x="2997825" y="4388475"/>
              <a:ext cx="123325" cy="123325"/>
            </a:xfrm>
            <a:custGeom>
              <a:avLst/>
              <a:gdLst/>
              <a:ahLst/>
              <a:cxnLst/>
              <a:rect l="l" t="t" r="r" b="b"/>
              <a:pathLst>
                <a:path w="4933" h="4933" extrusionOk="0">
                  <a:moveTo>
                    <a:pt x="2866" y="0"/>
                  </a:moveTo>
                  <a:lnTo>
                    <a:pt x="0" y="2976"/>
                  </a:lnTo>
                  <a:lnTo>
                    <a:pt x="1736" y="4933"/>
                  </a:lnTo>
                  <a:lnTo>
                    <a:pt x="4932" y="1846"/>
                  </a:lnTo>
                  <a:lnTo>
                    <a:pt x="2866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2" name="Google Shape;9608;p60"/>
            <p:cNvSpPr/>
            <p:nvPr/>
          </p:nvSpPr>
          <p:spPr>
            <a:xfrm>
              <a:off x="2197375" y="3866325"/>
              <a:ext cx="88875" cy="221150"/>
            </a:xfrm>
            <a:custGeom>
              <a:avLst/>
              <a:gdLst/>
              <a:ahLst/>
              <a:cxnLst/>
              <a:rect l="l" t="t" r="r" b="b"/>
              <a:pathLst>
                <a:path w="3555" h="8846" extrusionOk="0">
                  <a:moveTo>
                    <a:pt x="2397" y="0"/>
                  </a:moveTo>
                  <a:cubicBezTo>
                    <a:pt x="2397" y="0"/>
                    <a:pt x="0" y="3086"/>
                    <a:pt x="0" y="4822"/>
                  </a:cubicBezTo>
                  <a:cubicBezTo>
                    <a:pt x="0" y="6531"/>
                    <a:pt x="799" y="8845"/>
                    <a:pt x="799" y="8845"/>
                  </a:cubicBezTo>
                  <a:cubicBezTo>
                    <a:pt x="799" y="8845"/>
                    <a:pt x="2755" y="6999"/>
                    <a:pt x="3196" y="5621"/>
                  </a:cubicBezTo>
                  <a:cubicBezTo>
                    <a:pt x="3555" y="4244"/>
                    <a:pt x="3196" y="2397"/>
                    <a:pt x="3196" y="2397"/>
                  </a:cubicBezTo>
                  <a:lnTo>
                    <a:pt x="2397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3" name="Google Shape;9609;p60"/>
            <p:cNvSpPr/>
            <p:nvPr/>
          </p:nvSpPr>
          <p:spPr>
            <a:xfrm>
              <a:off x="2162925" y="4053000"/>
              <a:ext cx="88875" cy="223900"/>
            </a:xfrm>
            <a:custGeom>
              <a:avLst/>
              <a:gdLst/>
              <a:ahLst/>
              <a:cxnLst/>
              <a:rect l="l" t="t" r="r" b="b"/>
              <a:pathLst>
                <a:path w="3555" h="8956" extrusionOk="0">
                  <a:moveTo>
                    <a:pt x="2398" y="0"/>
                  </a:moveTo>
                  <a:cubicBezTo>
                    <a:pt x="2398" y="0"/>
                    <a:pt x="0" y="3197"/>
                    <a:pt x="0" y="4933"/>
                  </a:cubicBezTo>
                  <a:cubicBezTo>
                    <a:pt x="0" y="6641"/>
                    <a:pt x="799" y="8956"/>
                    <a:pt x="799" y="8956"/>
                  </a:cubicBezTo>
                  <a:cubicBezTo>
                    <a:pt x="799" y="8956"/>
                    <a:pt x="2756" y="7109"/>
                    <a:pt x="3197" y="5732"/>
                  </a:cubicBezTo>
                  <a:cubicBezTo>
                    <a:pt x="3555" y="4354"/>
                    <a:pt x="3197" y="2398"/>
                    <a:pt x="3197" y="2398"/>
                  </a:cubicBezTo>
                  <a:lnTo>
                    <a:pt x="2398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4" name="Google Shape;9610;p60"/>
            <p:cNvSpPr/>
            <p:nvPr/>
          </p:nvSpPr>
          <p:spPr>
            <a:xfrm>
              <a:off x="2136750" y="4199025"/>
              <a:ext cx="88875" cy="223925"/>
            </a:xfrm>
            <a:custGeom>
              <a:avLst/>
              <a:gdLst/>
              <a:ahLst/>
              <a:cxnLst/>
              <a:rect l="l" t="t" r="r" b="b"/>
              <a:pathLst>
                <a:path w="3555" h="8957" extrusionOk="0">
                  <a:moveTo>
                    <a:pt x="2425" y="1"/>
                  </a:moveTo>
                  <a:cubicBezTo>
                    <a:pt x="2425" y="1"/>
                    <a:pt x="0" y="3225"/>
                    <a:pt x="0" y="4933"/>
                  </a:cubicBezTo>
                  <a:cubicBezTo>
                    <a:pt x="0" y="6669"/>
                    <a:pt x="799" y="8956"/>
                    <a:pt x="799" y="8956"/>
                  </a:cubicBezTo>
                  <a:cubicBezTo>
                    <a:pt x="799" y="8956"/>
                    <a:pt x="2866" y="7110"/>
                    <a:pt x="3224" y="5732"/>
                  </a:cubicBezTo>
                  <a:cubicBezTo>
                    <a:pt x="3555" y="4354"/>
                    <a:pt x="3334" y="2426"/>
                    <a:pt x="3334" y="2426"/>
                  </a:cubicBezTo>
                  <a:lnTo>
                    <a:pt x="2425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5" name="Google Shape;9611;p60"/>
            <p:cNvSpPr/>
            <p:nvPr/>
          </p:nvSpPr>
          <p:spPr>
            <a:xfrm>
              <a:off x="2074050" y="4374000"/>
              <a:ext cx="146075" cy="235625"/>
            </a:xfrm>
            <a:custGeom>
              <a:avLst/>
              <a:gdLst/>
              <a:ahLst/>
              <a:cxnLst/>
              <a:rect l="l" t="t" r="r" b="b"/>
              <a:pathLst>
                <a:path w="5843" h="9425" extrusionOk="0">
                  <a:moveTo>
                    <a:pt x="3776" y="1"/>
                  </a:moveTo>
                  <a:cubicBezTo>
                    <a:pt x="3776" y="1"/>
                    <a:pt x="442" y="1489"/>
                    <a:pt x="221" y="3693"/>
                  </a:cubicBezTo>
                  <a:cubicBezTo>
                    <a:pt x="1" y="5870"/>
                    <a:pt x="910" y="8515"/>
                    <a:pt x="910" y="8515"/>
                  </a:cubicBezTo>
                  <a:lnTo>
                    <a:pt x="1489" y="7358"/>
                  </a:lnTo>
                  <a:lnTo>
                    <a:pt x="1599" y="9424"/>
                  </a:lnTo>
                  <a:cubicBezTo>
                    <a:pt x="1599" y="9424"/>
                    <a:pt x="5842" y="7468"/>
                    <a:pt x="5622" y="5071"/>
                  </a:cubicBezTo>
                  <a:cubicBezTo>
                    <a:pt x="5374" y="2646"/>
                    <a:pt x="3776" y="1"/>
                    <a:pt x="3776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6" name="Google Shape;9612;p60"/>
            <p:cNvSpPr/>
            <p:nvPr/>
          </p:nvSpPr>
          <p:spPr>
            <a:xfrm>
              <a:off x="2165675" y="4715675"/>
              <a:ext cx="493925" cy="594850"/>
            </a:xfrm>
            <a:custGeom>
              <a:avLst/>
              <a:gdLst/>
              <a:ahLst/>
              <a:cxnLst/>
              <a:rect l="l" t="t" r="r" b="b"/>
              <a:pathLst>
                <a:path w="19757" h="23794" extrusionOk="0">
                  <a:moveTo>
                    <a:pt x="15155" y="1"/>
                  </a:moveTo>
                  <a:lnTo>
                    <a:pt x="15155" y="15514"/>
                  </a:lnTo>
                  <a:cubicBezTo>
                    <a:pt x="15155" y="15514"/>
                    <a:pt x="11148" y="18960"/>
                    <a:pt x="6736" y="18960"/>
                  </a:cubicBezTo>
                  <a:cubicBezTo>
                    <a:pt x="6668" y="18960"/>
                    <a:pt x="6600" y="18960"/>
                    <a:pt x="6531" y="18958"/>
                  </a:cubicBezTo>
                  <a:cubicBezTo>
                    <a:pt x="1957" y="18710"/>
                    <a:pt x="1489" y="18269"/>
                    <a:pt x="910" y="16313"/>
                  </a:cubicBezTo>
                  <a:cubicBezTo>
                    <a:pt x="606" y="15499"/>
                    <a:pt x="437" y="15114"/>
                    <a:pt x="332" y="15114"/>
                  </a:cubicBezTo>
                  <a:cubicBezTo>
                    <a:pt x="200" y="15114"/>
                    <a:pt x="172" y="15735"/>
                    <a:pt x="111" y="16891"/>
                  </a:cubicBezTo>
                  <a:cubicBezTo>
                    <a:pt x="1" y="19068"/>
                    <a:pt x="221" y="21245"/>
                    <a:pt x="2067" y="22733"/>
                  </a:cubicBezTo>
                  <a:cubicBezTo>
                    <a:pt x="3045" y="23477"/>
                    <a:pt x="4506" y="23794"/>
                    <a:pt x="6125" y="23794"/>
                  </a:cubicBezTo>
                  <a:cubicBezTo>
                    <a:pt x="7743" y="23794"/>
                    <a:pt x="9521" y="23477"/>
                    <a:pt x="11132" y="22953"/>
                  </a:cubicBezTo>
                  <a:cubicBezTo>
                    <a:pt x="14356" y="22044"/>
                    <a:pt x="16423" y="19977"/>
                    <a:pt x="17112" y="19977"/>
                  </a:cubicBezTo>
                  <a:cubicBezTo>
                    <a:pt x="17261" y="19977"/>
                    <a:pt x="17415" y="19983"/>
                    <a:pt x="17571" y="19983"/>
                  </a:cubicBezTo>
                  <a:cubicBezTo>
                    <a:pt x="18136" y="19983"/>
                    <a:pt x="18725" y="19915"/>
                    <a:pt x="19178" y="19289"/>
                  </a:cubicBezTo>
                  <a:cubicBezTo>
                    <a:pt x="19757" y="18600"/>
                    <a:pt x="19509" y="17332"/>
                    <a:pt x="19068" y="16423"/>
                  </a:cubicBezTo>
                  <a:cubicBezTo>
                    <a:pt x="18600" y="15514"/>
                    <a:pt x="17801" y="13888"/>
                    <a:pt x="17801" y="13888"/>
                  </a:cubicBezTo>
                  <a:lnTo>
                    <a:pt x="17442" y="111"/>
                  </a:lnTo>
                  <a:lnTo>
                    <a:pt x="15155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7" name="Google Shape;9613;p60"/>
            <p:cNvSpPr/>
            <p:nvPr/>
          </p:nvSpPr>
          <p:spPr>
            <a:xfrm>
              <a:off x="2165675" y="5062850"/>
              <a:ext cx="493925" cy="247675"/>
            </a:xfrm>
            <a:custGeom>
              <a:avLst/>
              <a:gdLst/>
              <a:ahLst/>
              <a:cxnLst/>
              <a:rect l="l" t="t" r="r" b="b"/>
              <a:pathLst>
                <a:path w="19757" h="9907" extrusionOk="0">
                  <a:moveTo>
                    <a:pt x="15155" y="1"/>
                  </a:moveTo>
                  <a:lnTo>
                    <a:pt x="15155" y="1627"/>
                  </a:lnTo>
                  <a:cubicBezTo>
                    <a:pt x="15155" y="1627"/>
                    <a:pt x="11148" y="5073"/>
                    <a:pt x="6736" y="5073"/>
                  </a:cubicBezTo>
                  <a:cubicBezTo>
                    <a:pt x="6668" y="5073"/>
                    <a:pt x="6600" y="5073"/>
                    <a:pt x="6531" y="5071"/>
                  </a:cubicBezTo>
                  <a:cubicBezTo>
                    <a:pt x="1957" y="4823"/>
                    <a:pt x="1489" y="4382"/>
                    <a:pt x="910" y="2426"/>
                  </a:cubicBezTo>
                  <a:cubicBezTo>
                    <a:pt x="606" y="1612"/>
                    <a:pt x="437" y="1227"/>
                    <a:pt x="332" y="1227"/>
                  </a:cubicBezTo>
                  <a:cubicBezTo>
                    <a:pt x="200" y="1227"/>
                    <a:pt x="172" y="1848"/>
                    <a:pt x="111" y="3004"/>
                  </a:cubicBezTo>
                  <a:cubicBezTo>
                    <a:pt x="1" y="5181"/>
                    <a:pt x="221" y="7358"/>
                    <a:pt x="2067" y="8846"/>
                  </a:cubicBezTo>
                  <a:cubicBezTo>
                    <a:pt x="3045" y="9590"/>
                    <a:pt x="4506" y="9907"/>
                    <a:pt x="6125" y="9907"/>
                  </a:cubicBezTo>
                  <a:cubicBezTo>
                    <a:pt x="7743" y="9907"/>
                    <a:pt x="9521" y="9590"/>
                    <a:pt x="11132" y="9066"/>
                  </a:cubicBezTo>
                  <a:cubicBezTo>
                    <a:pt x="14356" y="8157"/>
                    <a:pt x="16423" y="6090"/>
                    <a:pt x="17112" y="6090"/>
                  </a:cubicBezTo>
                  <a:cubicBezTo>
                    <a:pt x="17261" y="6090"/>
                    <a:pt x="17415" y="6096"/>
                    <a:pt x="17571" y="6096"/>
                  </a:cubicBezTo>
                  <a:cubicBezTo>
                    <a:pt x="18136" y="6096"/>
                    <a:pt x="18725" y="6028"/>
                    <a:pt x="19178" y="5402"/>
                  </a:cubicBezTo>
                  <a:cubicBezTo>
                    <a:pt x="19757" y="4713"/>
                    <a:pt x="19509" y="3445"/>
                    <a:pt x="19068" y="2536"/>
                  </a:cubicBezTo>
                  <a:cubicBezTo>
                    <a:pt x="18600" y="1627"/>
                    <a:pt x="17801" y="1"/>
                    <a:pt x="1780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8" name="Google Shape;9614;p60"/>
            <p:cNvSpPr/>
            <p:nvPr/>
          </p:nvSpPr>
          <p:spPr>
            <a:xfrm>
              <a:off x="2507350" y="5028425"/>
              <a:ext cx="140550" cy="75100"/>
            </a:xfrm>
            <a:custGeom>
              <a:avLst/>
              <a:gdLst/>
              <a:ahLst/>
              <a:cxnLst/>
              <a:rect l="l" t="t" r="r" b="b"/>
              <a:pathLst>
                <a:path w="5622" h="3004" extrusionOk="0">
                  <a:moveTo>
                    <a:pt x="5511" y="0"/>
                  </a:moveTo>
                  <a:lnTo>
                    <a:pt x="441" y="110"/>
                  </a:lnTo>
                  <a:lnTo>
                    <a:pt x="0" y="3004"/>
                  </a:lnTo>
                  <a:lnTo>
                    <a:pt x="5622" y="2645"/>
                  </a:lnTo>
                  <a:lnTo>
                    <a:pt x="551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9" name="Google Shape;9615;p60"/>
            <p:cNvSpPr/>
            <p:nvPr/>
          </p:nvSpPr>
          <p:spPr>
            <a:xfrm>
              <a:off x="2205625" y="4595125"/>
              <a:ext cx="66150" cy="135100"/>
            </a:xfrm>
            <a:custGeom>
              <a:avLst/>
              <a:gdLst/>
              <a:ahLst/>
              <a:cxnLst/>
              <a:rect l="l" t="t" r="r" b="b"/>
              <a:pathLst>
                <a:path w="2646" h="5404" extrusionOk="0">
                  <a:moveTo>
                    <a:pt x="2646" y="1"/>
                  </a:moveTo>
                  <a:lnTo>
                    <a:pt x="249" y="2536"/>
                  </a:lnTo>
                  <a:cubicBezTo>
                    <a:pt x="249" y="2536"/>
                    <a:pt x="1" y="4602"/>
                    <a:pt x="469" y="5291"/>
                  </a:cubicBezTo>
                  <a:cubicBezTo>
                    <a:pt x="514" y="5369"/>
                    <a:pt x="557" y="5403"/>
                    <a:pt x="599" y="5403"/>
                  </a:cubicBezTo>
                  <a:cubicBezTo>
                    <a:pt x="862" y="5403"/>
                    <a:pt x="1048" y="4023"/>
                    <a:pt x="1048" y="4023"/>
                  </a:cubicBezTo>
                  <a:cubicBezTo>
                    <a:pt x="1048" y="4023"/>
                    <a:pt x="1158" y="5291"/>
                    <a:pt x="1489" y="5291"/>
                  </a:cubicBezTo>
                  <a:cubicBezTo>
                    <a:pt x="1737" y="5291"/>
                    <a:pt x="1847" y="4354"/>
                    <a:pt x="1957" y="3803"/>
                  </a:cubicBezTo>
                  <a:cubicBezTo>
                    <a:pt x="2067" y="3224"/>
                    <a:pt x="2646" y="1"/>
                    <a:pt x="2646" y="1"/>
                  </a:cubicBezTo>
                  <a:close/>
                </a:path>
              </a:pathLst>
            </a:custGeom>
            <a:solidFill>
              <a:srgbClr val="DD97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0" name="Google Shape;9616;p60"/>
            <p:cNvSpPr/>
            <p:nvPr/>
          </p:nvSpPr>
          <p:spPr>
            <a:xfrm>
              <a:off x="2180150" y="4489050"/>
              <a:ext cx="174975" cy="228475"/>
            </a:xfrm>
            <a:custGeom>
              <a:avLst/>
              <a:gdLst/>
              <a:ahLst/>
              <a:cxnLst/>
              <a:rect l="l" t="t" r="r" b="b"/>
              <a:pathLst>
                <a:path w="6999" h="9139" extrusionOk="0">
                  <a:moveTo>
                    <a:pt x="4574" y="0"/>
                  </a:moveTo>
                  <a:cubicBezTo>
                    <a:pt x="4574" y="0"/>
                    <a:pt x="3334" y="1709"/>
                    <a:pt x="2645" y="2976"/>
                  </a:cubicBezTo>
                  <a:cubicBezTo>
                    <a:pt x="1957" y="4244"/>
                    <a:pt x="110" y="7467"/>
                    <a:pt x="0" y="8377"/>
                  </a:cubicBezTo>
                  <a:cubicBezTo>
                    <a:pt x="0" y="8987"/>
                    <a:pt x="149" y="9138"/>
                    <a:pt x="389" y="9138"/>
                  </a:cubicBezTo>
                  <a:cubicBezTo>
                    <a:pt x="506" y="9138"/>
                    <a:pt x="645" y="9102"/>
                    <a:pt x="799" y="9066"/>
                  </a:cubicBezTo>
                  <a:cubicBezTo>
                    <a:pt x="1268" y="8845"/>
                    <a:pt x="1819" y="7467"/>
                    <a:pt x="2508" y="6420"/>
                  </a:cubicBezTo>
                  <a:cubicBezTo>
                    <a:pt x="3278" y="5573"/>
                    <a:pt x="4121" y="4222"/>
                    <a:pt x="4410" y="4222"/>
                  </a:cubicBezTo>
                  <a:cubicBezTo>
                    <a:pt x="4431" y="4222"/>
                    <a:pt x="4449" y="4229"/>
                    <a:pt x="4464" y="4244"/>
                  </a:cubicBezTo>
                  <a:cubicBezTo>
                    <a:pt x="4574" y="4602"/>
                    <a:pt x="4822" y="6668"/>
                    <a:pt x="5043" y="7357"/>
                  </a:cubicBezTo>
                  <a:cubicBezTo>
                    <a:pt x="5171" y="7824"/>
                    <a:pt x="5507" y="7980"/>
                    <a:pt x="5852" y="7980"/>
                  </a:cubicBezTo>
                  <a:cubicBezTo>
                    <a:pt x="6097" y="7980"/>
                    <a:pt x="6347" y="7901"/>
                    <a:pt x="6531" y="7798"/>
                  </a:cubicBezTo>
                  <a:cubicBezTo>
                    <a:pt x="6999" y="7578"/>
                    <a:pt x="6090" y="6200"/>
                    <a:pt x="6090" y="4932"/>
                  </a:cubicBezTo>
                  <a:cubicBezTo>
                    <a:pt x="6090" y="3555"/>
                    <a:pt x="6310" y="1957"/>
                    <a:pt x="6310" y="1957"/>
                  </a:cubicBezTo>
                  <a:lnTo>
                    <a:pt x="4574" y="0"/>
                  </a:lnTo>
                  <a:close/>
                </a:path>
              </a:pathLst>
            </a:custGeom>
            <a:solidFill>
              <a:srgbClr val="FFB69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1" name="Google Shape;9617;p60"/>
            <p:cNvSpPr/>
            <p:nvPr/>
          </p:nvSpPr>
          <p:spPr>
            <a:xfrm>
              <a:off x="2294500" y="4084000"/>
              <a:ext cx="310000" cy="442275"/>
            </a:xfrm>
            <a:custGeom>
              <a:avLst/>
              <a:gdLst/>
              <a:ahLst/>
              <a:cxnLst/>
              <a:rect l="l" t="t" r="r" b="b"/>
              <a:pathLst>
                <a:path w="12400" h="17691" extrusionOk="0">
                  <a:moveTo>
                    <a:pt x="11022" y="0"/>
                  </a:moveTo>
                  <a:cubicBezTo>
                    <a:pt x="11022" y="0"/>
                    <a:pt x="8735" y="4602"/>
                    <a:pt x="6090" y="8625"/>
                  </a:cubicBezTo>
                  <a:cubicBezTo>
                    <a:pt x="3334" y="12538"/>
                    <a:pt x="0" y="16202"/>
                    <a:pt x="0" y="16202"/>
                  </a:cubicBezTo>
                  <a:lnTo>
                    <a:pt x="2067" y="17690"/>
                  </a:lnTo>
                  <a:cubicBezTo>
                    <a:pt x="2067" y="17690"/>
                    <a:pt x="8514" y="11959"/>
                    <a:pt x="12400" y="1158"/>
                  </a:cubicBezTo>
                  <a:lnTo>
                    <a:pt x="11022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2" name="Google Shape;9618;p60"/>
            <p:cNvSpPr/>
            <p:nvPr/>
          </p:nvSpPr>
          <p:spPr>
            <a:xfrm>
              <a:off x="2449475" y="4033450"/>
              <a:ext cx="488425" cy="605100"/>
            </a:xfrm>
            <a:custGeom>
              <a:avLst/>
              <a:gdLst/>
              <a:ahLst/>
              <a:cxnLst/>
              <a:rect l="l" t="t" r="r" b="b"/>
              <a:pathLst>
                <a:path w="19537" h="24204" extrusionOk="0">
                  <a:moveTo>
                    <a:pt x="8619" y="1"/>
                  </a:moveTo>
                  <a:cubicBezTo>
                    <a:pt x="6813" y="1"/>
                    <a:pt x="4961" y="1223"/>
                    <a:pt x="4961" y="1223"/>
                  </a:cubicBezTo>
                  <a:lnTo>
                    <a:pt x="1" y="24203"/>
                  </a:lnTo>
                  <a:lnTo>
                    <a:pt x="1" y="24203"/>
                  </a:lnTo>
                  <a:lnTo>
                    <a:pt x="19537" y="23377"/>
                  </a:lnTo>
                  <a:cubicBezTo>
                    <a:pt x="19537" y="23377"/>
                    <a:pt x="15156" y="2601"/>
                    <a:pt x="13778" y="1471"/>
                  </a:cubicBezTo>
                  <a:cubicBezTo>
                    <a:pt x="12400" y="204"/>
                    <a:pt x="9783" y="204"/>
                    <a:pt x="9783" y="204"/>
                  </a:cubicBezTo>
                  <a:cubicBezTo>
                    <a:pt x="9410" y="60"/>
                    <a:pt x="9016" y="1"/>
                    <a:pt x="861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3" name="Google Shape;9619;p60"/>
            <p:cNvSpPr/>
            <p:nvPr/>
          </p:nvSpPr>
          <p:spPr>
            <a:xfrm>
              <a:off x="2871750" y="3736800"/>
              <a:ext cx="111625" cy="209450"/>
            </a:xfrm>
            <a:custGeom>
              <a:avLst/>
              <a:gdLst/>
              <a:ahLst/>
              <a:cxnLst/>
              <a:rect l="l" t="t" r="r" b="b"/>
              <a:pathLst>
                <a:path w="4465" h="8378" extrusionOk="0">
                  <a:moveTo>
                    <a:pt x="469" y="1"/>
                  </a:moveTo>
                  <a:cubicBezTo>
                    <a:pt x="469" y="1"/>
                    <a:pt x="1" y="3914"/>
                    <a:pt x="910" y="5402"/>
                  </a:cubicBezTo>
                  <a:cubicBezTo>
                    <a:pt x="1847" y="6890"/>
                    <a:pt x="3665" y="8377"/>
                    <a:pt x="3665" y="8377"/>
                  </a:cubicBezTo>
                  <a:cubicBezTo>
                    <a:pt x="3665" y="8377"/>
                    <a:pt x="4464" y="5870"/>
                    <a:pt x="4024" y="4492"/>
                  </a:cubicBezTo>
                  <a:cubicBezTo>
                    <a:pt x="3665" y="3115"/>
                    <a:pt x="2398" y="1627"/>
                    <a:pt x="2398" y="1627"/>
                  </a:cubicBezTo>
                  <a:lnTo>
                    <a:pt x="469" y="1"/>
                  </a:lnTo>
                  <a:close/>
                </a:path>
              </a:pathLst>
            </a:custGeom>
            <a:solidFill>
              <a:srgbClr val="B63E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4" name="Google Shape;9620;p60"/>
            <p:cNvSpPr/>
            <p:nvPr/>
          </p:nvSpPr>
          <p:spPr>
            <a:xfrm>
              <a:off x="2940650" y="3915225"/>
              <a:ext cx="111600" cy="209450"/>
            </a:xfrm>
            <a:custGeom>
              <a:avLst/>
              <a:gdLst/>
              <a:ahLst/>
              <a:cxnLst/>
              <a:rect l="l" t="t" r="r" b="b"/>
              <a:pathLst>
                <a:path w="4464" h="8378" extrusionOk="0">
                  <a:moveTo>
                    <a:pt x="469" y="1"/>
                  </a:moveTo>
                  <a:cubicBezTo>
                    <a:pt x="468" y="1"/>
                    <a:pt x="0" y="3886"/>
                    <a:pt x="909" y="5374"/>
                  </a:cubicBezTo>
                  <a:cubicBezTo>
                    <a:pt x="1846" y="6889"/>
                    <a:pt x="3775" y="8377"/>
                    <a:pt x="3775" y="8377"/>
                  </a:cubicBezTo>
                  <a:cubicBezTo>
                    <a:pt x="3775" y="8377"/>
                    <a:pt x="4464" y="5842"/>
                    <a:pt x="4133" y="4464"/>
                  </a:cubicBezTo>
                  <a:cubicBezTo>
                    <a:pt x="3665" y="3087"/>
                    <a:pt x="2397" y="1599"/>
                    <a:pt x="2397" y="1599"/>
                  </a:cubicBezTo>
                  <a:lnTo>
                    <a:pt x="469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5" name="Google Shape;9621;p60"/>
            <p:cNvSpPr/>
            <p:nvPr/>
          </p:nvSpPr>
          <p:spPr>
            <a:xfrm>
              <a:off x="2997825" y="4053000"/>
              <a:ext cx="112300" cy="209425"/>
            </a:xfrm>
            <a:custGeom>
              <a:avLst/>
              <a:gdLst/>
              <a:ahLst/>
              <a:cxnLst/>
              <a:rect l="l" t="t" r="r" b="b"/>
              <a:pathLst>
                <a:path w="4492" h="8377" extrusionOk="0">
                  <a:moveTo>
                    <a:pt x="469" y="0"/>
                  </a:moveTo>
                  <a:cubicBezTo>
                    <a:pt x="468" y="1"/>
                    <a:pt x="0" y="3886"/>
                    <a:pt x="937" y="5373"/>
                  </a:cubicBezTo>
                  <a:cubicBezTo>
                    <a:pt x="1846" y="6889"/>
                    <a:pt x="3692" y="8377"/>
                    <a:pt x="3692" y="8377"/>
                  </a:cubicBezTo>
                  <a:cubicBezTo>
                    <a:pt x="3692" y="8377"/>
                    <a:pt x="4491" y="5842"/>
                    <a:pt x="4023" y="4464"/>
                  </a:cubicBezTo>
                  <a:cubicBezTo>
                    <a:pt x="3555" y="3086"/>
                    <a:pt x="2425" y="1599"/>
                    <a:pt x="2425" y="1599"/>
                  </a:cubicBezTo>
                  <a:lnTo>
                    <a:pt x="469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6" name="Google Shape;9622;p60"/>
            <p:cNvSpPr/>
            <p:nvPr/>
          </p:nvSpPr>
          <p:spPr>
            <a:xfrm>
              <a:off x="3021225" y="4216250"/>
              <a:ext cx="194975" cy="226675"/>
            </a:xfrm>
            <a:custGeom>
              <a:avLst/>
              <a:gdLst/>
              <a:ahLst/>
              <a:cxnLst/>
              <a:rect l="l" t="t" r="r" b="b"/>
              <a:pathLst>
                <a:path w="7799" h="9067" extrusionOk="0">
                  <a:moveTo>
                    <a:pt x="2178" y="1"/>
                  </a:moveTo>
                  <a:cubicBezTo>
                    <a:pt x="2178" y="1"/>
                    <a:pt x="1" y="2977"/>
                    <a:pt x="1020" y="5043"/>
                  </a:cubicBezTo>
                  <a:cubicBezTo>
                    <a:pt x="2067" y="7000"/>
                    <a:pt x="4244" y="8735"/>
                    <a:pt x="4244" y="8735"/>
                  </a:cubicBezTo>
                  <a:lnTo>
                    <a:pt x="3996" y="7468"/>
                  </a:lnTo>
                  <a:lnTo>
                    <a:pt x="5154" y="9066"/>
                  </a:lnTo>
                  <a:cubicBezTo>
                    <a:pt x="5154" y="9066"/>
                    <a:pt x="7799" y="5291"/>
                    <a:pt x="6311" y="3335"/>
                  </a:cubicBezTo>
                  <a:cubicBezTo>
                    <a:pt x="4933" y="1378"/>
                    <a:pt x="2178" y="1"/>
                    <a:pt x="217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7" name="Google Shape;9623;p60"/>
            <p:cNvSpPr/>
            <p:nvPr/>
          </p:nvSpPr>
          <p:spPr>
            <a:xfrm>
              <a:off x="1683500" y="3199850"/>
              <a:ext cx="1320550" cy="457825"/>
            </a:xfrm>
            <a:custGeom>
              <a:avLst/>
              <a:gdLst/>
              <a:ahLst/>
              <a:cxnLst/>
              <a:rect l="l" t="t" r="r" b="b"/>
              <a:pathLst>
                <a:path w="52822" h="18313" extrusionOk="0">
                  <a:moveTo>
                    <a:pt x="40670" y="1"/>
                  </a:moveTo>
                  <a:cubicBezTo>
                    <a:pt x="39124" y="1"/>
                    <a:pt x="37473" y="432"/>
                    <a:pt x="35710" y="1502"/>
                  </a:cubicBezTo>
                  <a:cubicBezTo>
                    <a:pt x="33700" y="2753"/>
                    <a:pt x="32196" y="3224"/>
                    <a:pt x="30826" y="3224"/>
                  </a:cubicBezTo>
                  <a:cubicBezTo>
                    <a:pt x="28666" y="3224"/>
                    <a:pt x="26840" y="2053"/>
                    <a:pt x="23889" y="924"/>
                  </a:cubicBezTo>
                  <a:cubicBezTo>
                    <a:pt x="22923" y="581"/>
                    <a:pt x="21948" y="423"/>
                    <a:pt x="20987" y="423"/>
                  </a:cubicBezTo>
                  <a:cubicBezTo>
                    <a:pt x="17152" y="423"/>
                    <a:pt x="13561" y="2953"/>
                    <a:pt x="11820" y="6434"/>
                  </a:cubicBezTo>
                  <a:cubicBezTo>
                    <a:pt x="10374" y="9418"/>
                    <a:pt x="8417" y="10870"/>
                    <a:pt x="6426" y="10870"/>
                  </a:cubicBezTo>
                  <a:cubicBezTo>
                    <a:pt x="5420" y="10870"/>
                    <a:pt x="4406" y="10499"/>
                    <a:pt x="3444" y="9768"/>
                  </a:cubicBezTo>
                  <a:cubicBezTo>
                    <a:pt x="1573" y="8347"/>
                    <a:pt x="524" y="7361"/>
                    <a:pt x="183" y="7361"/>
                  </a:cubicBezTo>
                  <a:cubicBezTo>
                    <a:pt x="1" y="7361"/>
                    <a:pt x="19" y="7640"/>
                    <a:pt x="220" y="8281"/>
                  </a:cubicBezTo>
                  <a:cubicBezTo>
                    <a:pt x="799" y="10127"/>
                    <a:pt x="3554" y="14012"/>
                    <a:pt x="7109" y="15059"/>
                  </a:cubicBezTo>
                  <a:cubicBezTo>
                    <a:pt x="7362" y="15124"/>
                    <a:pt x="7625" y="15154"/>
                    <a:pt x="7895" y="15154"/>
                  </a:cubicBezTo>
                  <a:cubicBezTo>
                    <a:pt x="11100" y="15154"/>
                    <a:pt x="15278" y="10918"/>
                    <a:pt x="17104" y="10918"/>
                  </a:cubicBezTo>
                  <a:cubicBezTo>
                    <a:pt x="17275" y="10918"/>
                    <a:pt x="17425" y="10955"/>
                    <a:pt x="17552" y="11036"/>
                  </a:cubicBezTo>
                  <a:cubicBezTo>
                    <a:pt x="19177" y="12193"/>
                    <a:pt x="17331" y="16547"/>
                    <a:pt x="19288" y="18035"/>
                  </a:cubicBezTo>
                  <a:cubicBezTo>
                    <a:pt x="19555" y="18227"/>
                    <a:pt x="19877" y="18312"/>
                    <a:pt x="20256" y="18312"/>
                  </a:cubicBezTo>
                  <a:cubicBezTo>
                    <a:pt x="22803" y="18312"/>
                    <a:pt x="27937" y="14473"/>
                    <a:pt x="36619" y="13681"/>
                  </a:cubicBezTo>
                  <a:cubicBezTo>
                    <a:pt x="46621" y="12634"/>
                    <a:pt x="52821" y="10926"/>
                    <a:pt x="52821" y="10926"/>
                  </a:cubicBezTo>
                  <a:lnTo>
                    <a:pt x="52353" y="8501"/>
                  </a:lnTo>
                  <a:cubicBezTo>
                    <a:pt x="52353" y="8501"/>
                    <a:pt x="52242" y="6104"/>
                    <a:pt x="48688" y="3459"/>
                  </a:cubicBezTo>
                  <a:cubicBezTo>
                    <a:pt x="46397" y="1699"/>
                    <a:pt x="43741" y="1"/>
                    <a:pt x="4067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8" name="Google Shape;9624;p60"/>
            <p:cNvSpPr/>
            <p:nvPr/>
          </p:nvSpPr>
          <p:spPr>
            <a:xfrm>
              <a:off x="2443975" y="3992375"/>
              <a:ext cx="462250" cy="246650"/>
            </a:xfrm>
            <a:custGeom>
              <a:avLst/>
              <a:gdLst/>
              <a:ahLst/>
              <a:cxnLst/>
              <a:rect l="l" t="t" r="r" b="b"/>
              <a:pathLst>
                <a:path w="18490" h="9866" extrusionOk="0">
                  <a:moveTo>
                    <a:pt x="14687" y="1"/>
                  </a:moveTo>
                  <a:lnTo>
                    <a:pt x="9424" y="221"/>
                  </a:lnTo>
                  <a:cubicBezTo>
                    <a:pt x="9158" y="179"/>
                    <a:pt x="8878" y="159"/>
                    <a:pt x="8587" y="159"/>
                  </a:cubicBezTo>
                  <a:cubicBezTo>
                    <a:pt x="5865" y="159"/>
                    <a:pt x="2287" y="1847"/>
                    <a:pt x="2287" y="1847"/>
                  </a:cubicBezTo>
                  <a:lnTo>
                    <a:pt x="5291" y="1847"/>
                  </a:lnTo>
                  <a:cubicBezTo>
                    <a:pt x="5291" y="1847"/>
                    <a:pt x="4023" y="3224"/>
                    <a:pt x="3445" y="3665"/>
                  </a:cubicBezTo>
                  <a:cubicBezTo>
                    <a:pt x="2866" y="4244"/>
                    <a:pt x="0" y="5511"/>
                    <a:pt x="0" y="5511"/>
                  </a:cubicBezTo>
                  <a:cubicBezTo>
                    <a:pt x="0" y="5511"/>
                    <a:pt x="3114" y="5291"/>
                    <a:pt x="3555" y="5291"/>
                  </a:cubicBezTo>
                  <a:cubicBezTo>
                    <a:pt x="4134" y="5291"/>
                    <a:pt x="5621" y="4354"/>
                    <a:pt x="5622" y="4354"/>
                  </a:cubicBezTo>
                  <a:lnTo>
                    <a:pt x="5622" y="4354"/>
                  </a:lnTo>
                  <a:cubicBezTo>
                    <a:pt x="5622" y="4354"/>
                    <a:pt x="5511" y="5181"/>
                    <a:pt x="5401" y="6090"/>
                  </a:cubicBezTo>
                  <a:cubicBezTo>
                    <a:pt x="5291" y="6999"/>
                    <a:pt x="4244" y="9176"/>
                    <a:pt x="4244" y="9176"/>
                  </a:cubicBezTo>
                  <a:cubicBezTo>
                    <a:pt x="4244" y="9176"/>
                    <a:pt x="5980" y="8157"/>
                    <a:pt x="6779" y="7358"/>
                  </a:cubicBezTo>
                  <a:cubicBezTo>
                    <a:pt x="7688" y="6559"/>
                    <a:pt x="8157" y="5511"/>
                    <a:pt x="8157" y="5511"/>
                  </a:cubicBezTo>
                  <a:cubicBezTo>
                    <a:pt x="8157" y="5511"/>
                    <a:pt x="8845" y="7110"/>
                    <a:pt x="9644" y="7936"/>
                  </a:cubicBezTo>
                  <a:cubicBezTo>
                    <a:pt x="10444" y="8846"/>
                    <a:pt x="12758" y="9865"/>
                    <a:pt x="12758" y="9865"/>
                  </a:cubicBezTo>
                  <a:cubicBezTo>
                    <a:pt x="12758" y="9865"/>
                    <a:pt x="12290" y="9066"/>
                    <a:pt x="11931" y="8157"/>
                  </a:cubicBezTo>
                  <a:cubicBezTo>
                    <a:pt x="11601" y="7247"/>
                    <a:pt x="11132" y="4933"/>
                    <a:pt x="11132" y="4933"/>
                  </a:cubicBezTo>
                  <a:lnTo>
                    <a:pt x="11132" y="4933"/>
                  </a:lnTo>
                  <a:cubicBezTo>
                    <a:pt x="11133" y="4933"/>
                    <a:pt x="12868" y="5732"/>
                    <a:pt x="14466" y="6090"/>
                  </a:cubicBezTo>
                  <a:cubicBezTo>
                    <a:pt x="15045" y="6200"/>
                    <a:pt x="15645" y="6237"/>
                    <a:pt x="16188" y="6237"/>
                  </a:cubicBezTo>
                  <a:cubicBezTo>
                    <a:pt x="17274" y="6237"/>
                    <a:pt x="18131" y="6090"/>
                    <a:pt x="18131" y="6090"/>
                  </a:cubicBezTo>
                  <a:cubicBezTo>
                    <a:pt x="18131" y="6090"/>
                    <a:pt x="16891" y="5732"/>
                    <a:pt x="15376" y="4823"/>
                  </a:cubicBezTo>
                  <a:cubicBezTo>
                    <a:pt x="13778" y="3913"/>
                    <a:pt x="13557" y="3114"/>
                    <a:pt x="13557" y="3114"/>
                  </a:cubicBezTo>
                  <a:lnTo>
                    <a:pt x="18489" y="1489"/>
                  </a:lnTo>
                  <a:lnTo>
                    <a:pt x="18489" y="1489"/>
                  </a:lnTo>
                  <a:cubicBezTo>
                    <a:pt x="18489" y="1489"/>
                    <a:pt x="17536" y="1598"/>
                    <a:pt x="16298" y="1598"/>
                  </a:cubicBezTo>
                  <a:cubicBezTo>
                    <a:pt x="15297" y="1598"/>
                    <a:pt x="14111" y="1527"/>
                    <a:pt x="13089" y="1268"/>
                  </a:cubicBezTo>
                  <a:cubicBezTo>
                    <a:pt x="12979" y="1268"/>
                    <a:pt x="12868" y="1158"/>
                    <a:pt x="12758" y="1158"/>
                  </a:cubicBezTo>
                  <a:lnTo>
                    <a:pt x="14687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9" name="Google Shape;9625;p60"/>
            <p:cNvSpPr/>
            <p:nvPr/>
          </p:nvSpPr>
          <p:spPr>
            <a:xfrm>
              <a:off x="2742250" y="4227975"/>
              <a:ext cx="40675" cy="37225"/>
            </a:xfrm>
            <a:custGeom>
              <a:avLst/>
              <a:gdLst/>
              <a:ahLst/>
              <a:cxnLst/>
              <a:rect l="l" t="t" r="r" b="b"/>
              <a:pathLst>
                <a:path w="1627" h="1489" extrusionOk="0">
                  <a:moveTo>
                    <a:pt x="827" y="0"/>
                  </a:moveTo>
                  <a:cubicBezTo>
                    <a:pt x="359" y="0"/>
                    <a:pt x="0" y="331"/>
                    <a:pt x="0" y="799"/>
                  </a:cubicBezTo>
                  <a:cubicBezTo>
                    <a:pt x="138" y="1130"/>
                    <a:pt x="469" y="1488"/>
                    <a:pt x="827" y="1488"/>
                  </a:cubicBezTo>
                  <a:cubicBezTo>
                    <a:pt x="1268" y="1488"/>
                    <a:pt x="1626" y="1020"/>
                    <a:pt x="1516" y="689"/>
                  </a:cubicBezTo>
                  <a:cubicBezTo>
                    <a:pt x="1516" y="221"/>
                    <a:pt x="1158" y="0"/>
                    <a:pt x="827" y="0"/>
                  </a:cubicBezTo>
                  <a:close/>
                </a:path>
              </a:pathLst>
            </a:custGeom>
            <a:solidFill>
              <a:srgbClr val="E9982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0" name="Google Shape;9626;p60"/>
            <p:cNvSpPr/>
            <p:nvPr/>
          </p:nvSpPr>
          <p:spPr>
            <a:xfrm>
              <a:off x="2515625" y="4213500"/>
              <a:ext cx="40650" cy="37225"/>
            </a:xfrm>
            <a:custGeom>
              <a:avLst/>
              <a:gdLst/>
              <a:ahLst/>
              <a:cxnLst/>
              <a:rect l="l" t="t" r="r" b="b"/>
              <a:pathLst>
                <a:path w="1626" h="1489" extrusionOk="0">
                  <a:moveTo>
                    <a:pt x="799" y="1"/>
                  </a:moveTo>
                  <a:cubicBezTo>
                    <a:pt x="358" y="1"/>
                    <a:pt x="0" y="331"/>
                    <a:pt x="0" y="800"/>
                  </a:cubicBezTo>
                  <a:cubicBezTo>
                    <a:pt x="110" y="1158"/>
                    <a:pt x="469" y="1488"/>
                    <a:pt x="799" y="1488"/>
                  </a:cubicBezTo>
                  <a:cubicBezTo>
                    <a:pt x="1268" y="1488"/>
                    <a:pt x="1626" y="1158"/>
                    <a:pt x="1626" y="689"/>
                  </a:cubicBezTo>
                  <a:cubicBezTo>
                    <a:pt x="1488" y="221"/>
                    <a:pt x="1157" y="1"/>
                    <a:pt x="799" y="1"/>
                  </a:cubicBezTo>
                  <a:close/>
                </a:path>
              </a:pathLst>
            </a:custGeom>
            <a:solidFill>
              <a:srgbClr val="E9982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1" name="Google Shape;9627;p60"/>
            <p:cNvSpPr/>
            <p:nvPr/>
          </p:nvSpPr>
          <p:spPr>
            <a:xfrm>
              <a:off x="2409525" y="4121875"/>
              <a:ext cx="37225" cy="37225"/>
            </a:xfrm>
            <a:custGeom>
              <a:avLst/>
              <a:gdLst/>
              <a:ahLst/>
              <a:cxnLst/>
              <a:rect l="l" t="t" r="r" b="b"/>
              <a:pathLst>
                <a:path w="1489" h="1489" extrusionOk="0">
                  <a:moveTo>
                    <a:pt x="690" y="1"/>
                  </a:moveTo>
                  <a:cubicBezTo>
                    <a:pt x="359" y="1"/>
                    <a:pt x="1" y="331"/>
                    <a:pt x="1" y="800"/>
                  </a:cubicBezTo>
                  <a:cubicBezTo>
                    <a:pt x="1" y="1131"/>
                    <a:pt x="359" y="1489"/>
                    <a:pt x="800" y="1489"/>
                  </a:cubicBezTo>
                  <a:cubicBezTo>
                    <a:pt x="1158" y="1489"/>
                    <a:pt x="1489" y="1020"/>
                    <a:pt x="1489" y="690"/>
                  </a:cubicBezTo>
                  <a:cubicBezTo>
                    <a:pt x="1489" y="221"/>
                    <a:pt x="1158" y="1"/>
                    <a:pt x="690" y="1"/>
                  </a:cubicBezTo>
                  <a:close/>
                </a:path>
              </a:pathLst>
            </a:custGeom>
            <a:solidFill>
              <a:srgbClr val="E9982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2" name="Google Shape;9628;p60"/>
            <p:cNvSpPr/>
            <p:nvPr/>
          </p:nvSpPr>
          <p:spPr>
            <a:xfrm>
              <a:off x="2463950" y="4026300"/>
              <a:ext cx="37225" cy="37750"/>
            </a:xfrm>
            <a:custGeom>
              <a:avLst/>
              <a:gdLst/>
              <a:ahLst/>
              <a:cxnLst/>
              <a:rect l="l" t="t" r="r" b="b"/>
              <a:pathLst>
                <a:path w="1489" h="1510" extrusionOk="0">
                  <a:moveTo>
                    <a:pt x="866" y="0"/>
                  </a:moveTo>
                  <a:cubicBezTo>
                    <a:pt x="810" y="0"/>
                    <a:pt x="751" y="7"/>
                    <a:pt x="689" y="21"/>
                  </a:cubicBezTo>
                  <a:cubicBezTo>
                    <a:pt x="359" y="21"/>
                    <a:pt x="1" y="380"/>
                    <a:pt x="1" y="820"/>
                  </a:cubicBezTo>
                  <a:cubicBezTo>
                    <a:pt x="1" y="1179"/>
                    <a:pt x="359" y="1509"/>
                    <a:pt x="800" y="1509"/>
                  </a:cubicBezTo>
                  <a:cubicBezTo>
                    <a:pt x="1268" y="1399"/>
                    <a:pt x="1488" y="1068"/>
                    <a:pt x="1488" y="710"/>
                  </a:cubicBezTo>
                  <a:cubicBezTo>
                    <a:pt x="1488" y="303"/>
                    <a:pt x="1239" y="0"/>
                    <a:pt x="866" y="0"/>
                  </a:cubicBezTo>
                  <a:close/>
                </a:path>
              </a:pathLst>
            </a:custGeom>
            <a:solidFill>
              <a:srgbClr val="E9982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3" name="Google Shape;9629;p60"/>
            <p:cNvSpPr/>
            <p:nvPr/>
          </p:nvSpPr>
          <p:spPr>
            <a:xfrm>
              <a:off x="2903450" y="4009600"/>
              <a:ext cx="39975" cy="37750"/>
            </a:xfrm>
            <a:custGeom>
              <a:avLst/>
              <a:gdLst/>
              <a:ahLst/>
              <a:cxnLst/>
              <a:rect l="l" t="t" r="r" b="b"/>
              <a:pathLst>
                <a:path w="1599" h="1510" extrusionOk="0">
                  <a:moveTo>
                    <a:pt x="799" y="0"/>
                  </a:moveTo>
                  <a:cubicBezTo>
                    <a:pt x="331" y="111"/>
                    <a:pt x="0" y="469"/>
                    <a:pt x="0" y="800"/>
                  </a:cubicBezTo>
                  <a:cubicBezTo>
                    <a:pt x="96" y="1207"/>
                    <a:pt x="358" y="1510"/>
                    <a:pt x="660" y="1510"/>
                  </a:cubicBezTo>
                  <a:cubicBezTo>
                    <a:pt x="706" y="1510"/>
                    <a:pt x="752" y="1503"/>
                    <a:pt x="799" y="1488"/>
                  </a:cubicBezTo>
                  <a:cubicBezTo>
                    <a:pt x="1268" y="1488"/>
                    <a:pt x="1598" y="1158"/>
                    <a:pt x="1598" y="800"/>
                  </a:cubicBezTo>
                  <a:cubicBezTo>
                    <a:pt x="1488" y="359"/>
                    <a:pt x="1130" y="0"/>
                    <a:pt x="799" y="0"/>
                  </a:cubicBezTo>
                  <a:close/>
                </a:path>
              </a:pathLst>
            </a:custGeom>
            <a:solidFill>
              <a:srgbClr val="E9982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4" name="Google Shape;9630;p60"/>
            <p:cNvSpPr/>
            <p:nvPr/>
          </p:nvSpPr>
          <p:spPr>
            <a:xfrm>
              <a:off x="2805625" y="3972400"/>
              <a:ext cx="39975" cy="37225"/>
            </a:xfrm>
            <a:custGeom>
              <a:avLst/>
              <a:gdLst/>
              <a:ahLst/>
              <a:cxnLst/>
              <a:rect l="l" t="t" r="r" b="b"/>
              <a:pathLst>
                <a:path w="1599" h="1489" extrusionOk="0">
                  <a:moveTo>
                    <a:pt x="800" y="1"/>
                  </a:moveTo>
                  <a:cubicBezTo>
                    <a:pt x="359" y="1"/>
                    <a:pt x="0" y="331"/>
                    <a:pt x="0" y="800"/>
                  </a:cubicBezTo>
                  <a:cubicBezTo>
                    <a:pt x="111" y="1268"/>
                    <a:pt x="469" y="1488"/>
                    <a:pt x="800" y="1488"/>
                  </a:cubicBezTo>
                  <a:cubicBezTo>
                    <a:pt x="1268" y="1488"/>
                    <a:pt x="1599" y="1158"/>
                    <a:pt x="1488" y="689"/>
                  </a:cubicBezTo>
                  <a:cubicBezTo>
                    <a:pt x="1488" y="331"/>
                    <a:pt x="1158" y="1"/>
                    <a:pt x="800" y="1"/>
                  </a:cubicBezTo>
                  <a:close/>
                </a:path>
              </a:pathLst>
            </a:custGeom>
            <a:solidFill>
              <a:srgbClr val="E9982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5" name="Google Shape;9631;p60"/>
            <p:cNvSpPr/>
            <p:nvPr/>
          </p:nvSpPr>
          <p:spPr>
            <a:xfrm>
              <a:off x="2888975" y="4121875"/>
              <a:ext cx="37225" cy="37725"/>
            </a:xfrm>
            <a:custGeom>
              <a:avLst/>
              <a:gdLst/>
              <a:ahLst/>
              <a:cxnLst/>
              <a:rect l="l" t="t" r="r" b="b"/>
              <a:pathLst>
                <a:path w="1489" h="1509" extrusionOk="0">
                  <a:moveTo>
                    <a:pt x="689" y="1"/>
                  </a:moveTo>
                  <a:cubicBezTo>
                    <a:pt x="221" y="111"/>
                    <a:pt x="1" y="442"/>
                    <a:pt x="1" y="800"/>
                  </a:cubicBezTo>
                  <a:cubicBezTo>
                    <a:pt x="1" y="1186"/>
                    <a:pt x="254" y="1509"/>
                    <a:pt x="632" y="1509"/>
                  </a:cubicBezTo>
                  <a:cubicBezTo>
                    <a:pt x="686" y="1509"/>
                    <a:pt x="742" y="1502"/>
                    <a:pt x="800" y="1489"/>
                  </a:cubicBezTo>
                  <a:cubicBezTo>
                    <a:pt x="1158" y="1489"/>
                    <a:pt x="1488" y="1131"/>
                    <a:pt x="1488" y="690"/>
                  </a:cubicBezTo>
                  <a:cubicBezTo>
                    <a:pt x="1488" y="331"/>
                    <a:pt x="1020" y="1"/>
                    <a:pt x="689" y="1"/>
                  </a:cubicBezTo>
                  <a:close/>
                </a:path>
              </a:pathLst>
            </a:custGeom>
            <a:solidFill>
              <a:srgbClr val="E9982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6" name="Google Shape;9632;p60"/>
            <p:cNvSpPr/>
            <p:nvPr/>
          </p:nvSpPr>
          <p:spPr>
            <a:xfrm>
              <a:off x="2633400" y="3949675"/>
              <a:ext cx="77875" cy="123725"/>
            </a:xfrm>
            <a:custGeom>
              <a:avLst/>
              <a:gdLst/>
              <a:ahLst/>
              <a:cxnLst/>
              <a:rect l="l" t="t" r="r" b="b"/>
              <a:pathLst>
                <a:path w="3115" h="4949" extrusionOk="0">
                  <a:moveTo>
                    <a:pt x="1" y="0"/>
                  </a:moveTo>
                  <a:lnTo>
                    <a:pt x="359" y="3775"/>
                  </a:lnTo>
                  <a:cubicBezTo>
                    <a:pt x="459" y="4497"/>
                    <a:pt x="1030" y="4948"/>
                    <a:pt x="1647" y="4948"/>
                  </a:cubicBezTo>
                  <a:cubicBezTo>
                    <a:pt x="1713" y="4948"/>
                    <a:pt x="1780" y="4943"/>
                    <a:pt x="1847" y="4932"/>
                  </a:cubicBezTo>
                  <a:cubicBezTo>
                    <a:pt x="2426" y="4822"/>
                    <a:pt x="2867" y="4354"/>
                    <a:pt x="2867" y="3775"/>
                  </a:cubicBezTo>
                  <a:lnTo>
                    <a:pt x="3115" y="331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DD97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7" name="Google Shape;9633;p60"/>
            <p:cNvSpPr/>
            <p:nvPr/>
          </p:nvSpPr>
          <p:spPr>
            <a:xfrm>
              <a:off x="2153975" y="3521450"/>
              <a:ext cx="921700" cy="480525"/>
            </a:xfrm>
            <a:custGeom>
              <a:avLst/>
              <a:gdLst/>
              <a:ahLst/>
              <a:cxnLst/>
              <a:rect l="l" t="t" r="r" b="b"/>
              <a:pathLst>
                <a:path w="36868" h="19221" extrusionOk="0">
                  <a:moveTo>
                    <a:pt x="32506" y="0"/>
                  </a:moveTo>
                  <a:cubicBezTo>
                    <a:pt x="31310" y="0"/>
                    <a:pt x="29617" y="92"/>
                    <a:pt x="27224" y="349"/>
                  </a:cubicBezTo>
                  <a:cubicBezTo>
                    <a:pt x="18847" y="1396"/>
                    <a:pt x="6999" y="5171"/>
                    <a:pt x="0" y="9414"/>
                  </a:cubicBezTo>
                  <a:cubicBezTo>
                    <a:pt x="0" y="9414"/>
                    <a:pt x="248" y="15283"/>
                    <a:pt x="4023" y="17350"/>
                  </a:cubicBezTo>
                  <a:cubicBezTo>
                    <a:pt x="6059" y="18498"/>
                    <a:pt x="9269" y="19221"/>
                    <a:pt x="13434" y="19221"/>
                  </a:cubicBezTo>
                  <a:cubicBezTo>
                    <a:pt x="16767" y="19221"/>
                    <a:pt x="20712" y="18758"/>
                    <a:pt x="25157" y="17680"/>
                  </a:cubicBezTo>
                  <a:cubicBezTo>
                    <a:pt x="35132" y="15283"/>
                    <a:pt x="36868" y="11618"/>
                    <a:pt x="36868" y="7127"/>
                  </a:cubicBezTo>
                  <a:cubicBezTo>
                    <a:pt x="36757" y="2773"/>
                    <a:pt x="35380" y="597"/>
                    <a:pt x="35380" y="597"/>
                  </a:cubicBezTo>
                  <a:cubicBezTo>
                    <a:pt x="35380" y="597"/>
                    <a:pt x="35550" y="0"/>
                    <a:pt x="32506" y="0"/>
                  </a:cubicBezTo>
                  <a:close/>
                </a:path>
              </a:pathLst>
            </a:custGeom>
            <a:solidFill>
              <a:srgbClr val="FFC29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8" name="Google Shape;9634;p60"/>
            <p:cNvSpPr/>
            <p:nvPr/>
          </p:nvSpPr>
          <p:spPr>
            <a:xfrm>
              <a:off x="2935125" y="3501900"/>
              <a:ext cx="103350" cy="77300"/>
            </a:xfrm>
            <a:custGeom>
              <a:avLst/>
              <a:gdLst/>
              <a:ahLst/>
              <a:cxnLst/>
              <a:rect l="l" t="t" r="r" b="b"/>
              <a:pathLst>
                <a:path w="4134" h="3092" extrusionOk="0">
                  <a:moveTo>
                    <a:pt x="3087" y="1"/>
                  </a:moveTo>
                  <a:lnTo>
                    <a:pt x="1" y="1021"/>
                  </a:lnTo>
                  <a:cubicBezTo>
                    <a:pt x="1" y="1021"/>
                    <a:pt x="1378" y="2977"/>
                    <a:pt x="2508" y="3087"/>
                  </a:cubicBezTo>
                  <a:cubicBezTo>
                    <a:pt x="2542" y="3090"/>
                    <a:pt x="2576" y="3092"/>
                    <a:pt x="2608" y="3092"/>
                  </a:cubicBezTo>
                  <a:cubicBezTo>
                    <a:pt x="3693" y="3092"/>
                    <a:pt x="4134" y="1379"/>
                    <a:pt x="4134" y="1379"/>
                  </a:cubicBezTo>
                  <a:lnTo>
                    <a:pt x="3087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9" name="Google Shape;9635;p60"/>
            <p:cNvSpPr/>
            <p:nvPr/>
          </p:nvSpPr>
          <p:spPr>
            <a:xfrm>
              <a:off x="2162925" y="3647950"/>
              <a:ext cx="241125" cy="151100"/>
            </a:xfrm>
            <a:custGeom>
              <a:avLst/>
              <a:gdLst/>
              <a:ahLst/>
              <a:cxnLst/>
              <a:rect l="l" t="t" r="r" b="b"/>
              <a:pathLst>
                <a:path w="9645" h="6044" extrusionOk="0">
                  <a:moveTo>
                    <a:pt x="9534" y="0"/>
                  </a:moveTo>
                  <a:cubicBezTo>
                    <a:pt x="9534" y="1"/>
                    <a:pt x="0" y="3224"/>
                    <a:pt x="441" y="4244"/>
                  </a:cubicBezTo>
                  <a:cubicBezTo>
                    <a:pt x="800" y="5046"/>
                    <a:pt x="3442" y="6043"/>
                    <a:pt x="5648" y="6043"/>
                  </a:cubicBezTo>
                  <a:cubicBezTo>
                    <a:pt x="6321" y="6043"/>
                    <a:pt x="6953" y="5951"/>
                    <a:pt x="7468" y="5732"/>
                  </a:cubicBezTo>
                  <a:cubicBezTo>
                    <a:pt x="9644" y="4823"/>
                    <a:pt x="9534" y="1"/>
                    <a:pt x="953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0" name="Google Shape;9636;p60"/>
            <p:cNvSpPr/>
            <p:nvPr/>
          </p:nvSpPr>
          <p:spPr>
            <a:xfrm>
              <a:off x="2116775" y="3386700"/>
              <a:ext cx="921800" cy="401800"/>
            </a:xfrm>
            <a:custGeom>
              <a:avLst/>
              <a:gdLst/>
              <a:ahLst/>
              <a:cxnLst/>
              <a:rect l="l" t="t" r="r" b="b"/>
              <a:pathLst>
                <a:path w="36872" h="16072" extrusionOk="0">
                  <a:moveTo>
                    <a:pt x="36860" y="5963"/>
                  </a:moveTo>
                  <a:lnTo>
                    <a:pt x="36868" y="5987"/>
                  </a:lnTo>
                  <a:cubicBezTo>
                    <a:pt x="36868" y="5987"/>
                    <a:pt x="36872" y="5977"/>
                    <a:pt x="36860" y="5963"/>
                  </a:cubicBezTo>
                  <a:close/>
                  <a:moveTo>
                    <a:pt x="31909" y="0"/>
                  </a:moveTo>
                  <a:cubicBezTo>
                    <a:pt x="28971" y="0"/>
                    <a:pt x="23797" y="421"/>
                    <a:pt x="15734" y="2405"/>
                  </a:cubicBezTo>
                  <a:cubicBezTo>
                    <a:pt x="1736" y="5739"/>
                    <a:pt x="0" y="11029"/>
                    <a:pt x="0" y="11360"/>
                  </a:cubicBezTo>
                  <a:cubicBezTo>
                    <a:pt x="0" y="11718"/>
                    <a:pt x="1846" y="16072"/>
                    <a:pt x="1846" y="16072"/>
                  </a:cubicBezTo>
                  <a:cubicBezTo>
                    <a:pt x="1846" y="16072"/>
                    <a:pt x="8955" y="11250"/>
                    <a:pt x="23091" y="8163"/>
                  </a:cubicBezTo>
                  <a:cubicBezTo>
                    <a:pt x="32190" y="6226"/>
                    <a:pt x="35283" y="5883"/>
                    <a:pt x="36332" y="5883"/>
                  </a:cubicBezTo>
                  <a:cubicBezTo>
                    <a:pt x="36731" y="5883"/>
                    <a:pt x="36834" y="5932"/>
                    <a:pt x="36860" y="5963"/>
                  </a:cubicBezTo>
                  <a:lnTo>
                    <a:pt x="36860" y="5963"/>
                  </a:lnTo>
                  <a:lnTo>
                    <a:pt x="35022" y="228"/>
                  </a:lnTo>
                  <a:cubicBezTo>
                    <a:pt x="35022" y="228"/>
                    <a:pt x="34071" y="0"/>
                    <a:pt x="31909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1" name="Google Shape;9637;p60"/>
            <p:cNvSpPr/>
            <p:nvPr/>
          </p:nvSpPr>
          <p:spPr>
            <a:xfrm>
              <a:off x="2037625" y="3723725"/>
              <a:ext cx="245875" cy="206350"/>
            </a:xfrm>
            <a:custGeom>
              <a:avLst/>
              <a:gdLst/>
              <a:ahLst/>
              <a:cxnLst/>
              <a:rect l="l" t="t" r="r" b="b"/>
              <a:pathLst>
                <a:path w="9835" h="8254" extrusionOk="0">
                  <a:moveTo>
                    <a:pt x="1249" y="0"/>
                  </a:moveTo>
                  <a:cubicBezTo>
                    <a:pt x="428" y="0"/>
                    <a:pt x="1" y="426"/>
                    <a:pt x="190" y="1461"/>
                  </a:cubicBezTo>
                  <a:cubicBezTo>
                    <a:pt x="631" y="3527"/>
                    <a:pt x="411" y="6393"/>
                    <a:pt x="2946" y="7881"/>
                  </a:cubicBezTo>
                  <a:cubicBezTo>
                    <a:pt x="3428" y="8146"/>
                    <a:pt x="3975" y="8254"/>
                    <a:pt x="4545" y="8254"/>
                  </a:cubicBezTo>
                  <a:cubicBezTo>
                    <a:pt x="6941" y="8254"/>
                    <a:pt x="9745" y="6345"/>
                    <a:pt x="9834" y="6145"/>
                  </a:cubicBezTo>
                  <a:lnTo>
                    <a:pt x="8898" y="3390"/>
                  </a:lnTo>
                  <a:cubicBezTo>
                    <a:pt x="8898" y="3390"/>
                    <a:pt x="6721" y="1902"/>
                    <a:pt x="4213" y="882"/>
                  </a:cubicBezTo>
                  <a:cubicBezTo>
                    <a:pt x="3020" y="337"/>
                    <a:pt x="1979" y="0"/>
                    <a:pt x="1249" y="0"/>
                  </a:cubicBezTo>
                  <a:close/>
                </a:path>
              </a:pathLst>
            </a:custGeom>
            <a:solidFill>
              <a:srgbClr val="FFC29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2" name="Google Shape;9638;p60"/>
            <p:cNvSpPr/>
            <p:nvPr/>
          </p:nvSpPr>
          <p:spPr>
            <a:xfrm>
              <a:off x="2633400" y="3705125"/>
              <a:ext cx="103375" cy="106800"/>
            </a:xfrm>
            <a:custGeom>
              <a:avLst/>
              <a:gdLst/>
              <a:ahLst/>
              <a:cxnLst/>
              <a:rect l="l" t="t" r="r" b="b"/>
              <a:pathLst>
                <a:path w="4135" h="4272" extrusionOk="0">
                  <a:moveTo>
                    <a:pt x="2067" y="1"/>
                  </a:moveTo>
                  <a:cubicBezTo>
                    <a:pt x="910" y="1"/>
                    <a:pt x="1" y="937"/>
                    <a:pt x="1" y="2205"/>
                  </a:cubicBezTo>
                  <a:cubicBezTo>
                    <a:pt x="1" y="3335"/>
                    <a:pt x="910" y="4271"/>
                    <a:pt x="2067" y="4271"/>
                  </a:cubicBezTo>
                  <a:cubicBezTo>
                    <a:pt x="3225" y="4271"/>
                    <a:pt x="4134" y="3335"/>
                    <a:pt x="4134" y="2205"/>
                  </a:cubicBezTo>
                  <a:cubicBezTo>
                    <a:pt x="4134" y="937"/>
                    <a:pt x="3225" y="1"/>
                    <a:pt x="2067" y="1"/>
                  </a:cubicBezTo>
                  <a:close/>
                </a:path>
              </a:pathLst>
            </a:custGeom>
            <a:solidFill>
              <a:srgbClr val="F8A7A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3" name="Google Shape;9639;p60"/>
            <p:cNvSpPr/>
            <p:nvPr/>
          </p:nvSpPr>
          <p:spPr>
            <a:xfrm>
              <a:off x="2544550" y="3694100"/>
              <a:ext cx="42725" cy="42725"/>
            </a:xfrm>
            <a:custGeom>
              <a:avLst/>
              <a:gdLst/>
              <a:ahLst/>
              <a:cxnLst/>
              <a:rect l="l" t="t" r="r" b="b"/>
              <a:pathLst>
                <a:path w="1709" h="1709" extrusionOk="0">
                  <a:moveTo>
                    <a:pt x="910" y="1"/>
                  </a:moveTo>
                  <a:cubicBezTo>
                    <a:pt x="469" y="1"/>
                    <a:pt x="0" y="331"/>
                    <a:pt x="0" y="800"/>
                  </a:cubicBezTo>
                  <a:cubicBezTo>
                    <a:pt x="0" y="1268"/>
                    <a:pt x="469" y="1709"/>
                    <a:pt x="910" y="1709"/>
                  </a:cubicBezTo>
                  <a:cubicBezTo>
                    <a:pt x="1378" y="1709"/>
                    <a:pt x="1709" y="1268"/>
                    <a:pt x="1709" y="800"/>
                  </a:cubicBezTo>
                  <a:cubicBezTo>
                    <a:pt x="1709" y="331"/>
                    <a:pt x="1378" y="1"/>
                    <a:pt x="910" y="1"/>
                  </a:cubicBezTo>
                  <a:close/>
                </a:path>
              </a:pathLst>
            </a:custGeom>
            <a:solidFill>
              <a:srgbClr val="39241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4" name="Google Shape;9640;p60"/>
            <p:cNvSpPr/>
            <p:nvPr/>
          </p:nvSpPr>
          <p:spPr>
            <a:xfrm>
              <a:off x="2736750" y="3645200"/>
              <a:ext cx="43400" cy="46175"/>
            </a:xfrm>
            <a:custGeom>
              <a:avLst/>
              <a:gdLst/>
              <a:ahLst/>
              <a:cxnLst/>
              <a:rect l="l" t="t" r="r" b="b"/>
              <a:pathLst>
                <a:path w="1736" h="1847" extrusionOk="0">
                  <a:moveTo>
                    <a:pt x="909" y="0"/>
                  </a:moveTo>
                  <a:cubicBezTo>
                    <a:pt x="358" y="0"/>
                    <a:pt x="0" y="469"/>
                    <a:pt x="0" y="910"/>
                  </a:cubicBezTo>
                  <a:cubicBezTo>
                    <a:pt x="0" y="1378"/>
                    <a:pt x="358" y="1846"/>
                    <a:pt x="909" y="1846"/>
                  </a:cubicBezTo>
                  <a:cubicBezTo>
                    <a:pt x="1378" y="1846"/>
                    <a:pt x="1736" y="1378"/>
                    <a:pt x="1736" y="910"/>
                  </a:cubicBezTo>
                  <a:cubicBezTo>
                    <a:pt x="1736" y="469"/>
                    <a:pt x="1378" y="0"/>
                    <a:pt x="909" y="0"/>
                  </a:cubicBezTo>
                  <a:close/>
                </a:path>
              </a:pathLst>
            </a:custGeom>
            <a:solidFill>
              <a:srgbClr val="39241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5" name="Google Shape;9641;p60"/>
            <p:cNvSpPr/>
            <p:nvPr/>
          </p:nvSpPr>
          <p:spPr>
            <a:xfrm>
              <a:off x="2455675" y="3576300"/>
              <a:ext cx="117825" cy="120575"/>
            </a:xfrm>
            <a:custGeom>
              <a:avLst/>
              <a:gdLst/>
              <a:ahLst/>
              <a:cxnLst/>
              <a:rect l="l" t="t" r="r" b="b"/>
              <a:pathLst>
                <a:path w="4713" h="4823" extrusionOk="0">
                  <a:moveTo>
                    <a:pt x="4354" y="1"/>
                  </a:moveTo>
                  <a:cubicBezTo>
                    <a:pt x="4354" y="1"/>
                    <a:pt x="2398" y="1"/>
                    <a:pt x="1268" y="1709"/>
                  </a:cubicBezTo>
                  <a:cubicBezTo>
                    <a:pt x="221" y="3445"/>
                    <a:pt x="1" y="4823"/>
                    <a:pt x="1" y="4823"/>
                  </a:cubicBezTo>
                  <a:cubicBezTo>
                    <a:pt x="1131" y="2398"/>
                    <a:pt x="4713" y="1158"/>
                    <a:pt x="4713" y="1158"/>
                  </a:cubicBezTo>
                  <a:lnTo>
                    <a:pt x="4354" y="1"/>
                  </a:lnTo>
                  <a:close/>
                </a:path>
              </a:pathLst>
            </a:custGeom>
            <a:solidFill>
              <a:srgbClr val="39241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6" name="Google Shape;9642;p60"/>
            <p:cNvSpPr/>
            <p:nvPr/>
          </p:nvSpPr>
          <p:spPr>
            <a:xfrm>
              <a:off x="2705050" y="3521575"/>
              <a:ext cx="120575" cy="80250"/>
            </a:xfrm>
            <a:custGeom>
              <a:avLst/>
              <a:gdLst/>
              <a:ahLst/>
              <a:cxnLst/>
              <a:rect l="l" t="t" r="r" b="b"/>
              <a:pathLst>
                <a:path w="4823" h="3210" extrusionOk="0">
                  <a:moveTo>
                    <a:pt x="486" y="0"/>
                  </a:moveTo>
                  <a:cubicBezTo>
                    <a:pt x="364" y="0"/>
                    <a:pt x="239" y="4"/>
                    <a:pt x="111" y="13"/>
                  </a:cubicBezTo>
                  <a:lnTo>
                    <a:pt x="1" y="1721"/>
                  </a:lnTo>
                  <a:cubicBezTo>
                    <a:pt x="1" y="1721"/>
                    <a:pt x="111" y="1611"/>
                    <a:pt x="1488" y="1611"/>
                  </a:cubicBezTo>
                  <a:cubicBezTo>
                    <a:pt x="2756" y="1611"/>
                    <a:pt x="4823" y="3209"/>
                    <a:pt x="4823" y="3209"/>
                  </a:cubicBezTo>
                  <a:cubicBezTo>
                    <a:pt x="4823" y="3209"/>
                    <a:pt x="3873" y="0"/>
                    <a:pt x="486" y="0"/>
                  </a:cubicBezTo>
                  <a:close/>
                </a:path>
              </a:pathLst>
            </a:custGeom>
            <a:solidFill>
              <a:srgbClr val="39241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7" name="Google Shape;9643;p60"/>
            <p:cNvSpPr/>
            <p:nvPr/>
          </p:nvSpPr>
          <p:spPr>
            <a:xfrm>
              <a:off x="2587250" y="3782975"/>
              <a:ext cx="210125" cy="132275"/>
            </a:xfrm>
            <a:custGeom>
              <a:avLst/>
              <a:gdLst/>
              <a:ahLst/>
              <a:cxnLst/>
              <a:rect l="l" t="t" r="r" b="b"/>
              <a:pathLst>
                <a:path w="8405" h="5291" fill="none" extrusionOk="0">
                  <a:moveTo>
                    <a:pt x="1" y="3224"/>
                  </a:moveTo>
                  <a:cubicBezTo>
                    <a:pt x="1" y="3224"/>
                    <a:pt x="1626" y="5291"/>
                    <a:pt x="4961" y="4354"/>
                  </a:cubicBezTo>
                  <a:cubicBezTo>
                    <a:pt x="8405" y="3334"/>
                    <a:pt x="8267" y="0"/>
                    <a:pt x="8267" y="0"/>
                  </a:cubicBezTo>
                </a:path>
              </a:pathLst>
            </a:custGeom>
            <a:solidFill>
              <a:srgbClr val="392410"/>
            </a:solidFill>
            <a:ln w="5500" cap="flat" cmpd="sng">
              <a:solidFill>
                <a:srgbClr val="000000"/>
              </a:solidFill>
              <a:prstDash val="solid"/>
              <a:miter lim="27554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8" name="Google Shape;9644;p60"/>
            <p:cNvSpPr/>
            <p:nvPr/>
          </p:nvSpPr>
          <p:spPr>
            <a:xfrm>
              <a:off x="1557425" y="3280800"/>
              <a:ext cx="206675" cy="206675"/>
            </a:xfrm>
            <a:custGeom>
              <a:avLst/>
              <a:gdLst/>
              <a:ahLst/>
              <a:cxnLst/>
              <a:rect l="l" t="t" r="r" b="b"/>
              <a:pathLst>
                <a:path w="8267" h="8267" extrusionOk="0">
                  <a:moveTo>
                    <a:pt x="4133" y="0"/>
                  </a:moveTo>
                  <a:cubicBezTo>
                    <a:pt x="1819" y="0"/>
                    <a:pt x="0" y="1819"/>
                    <a:pt x="0" y="4133"/>
                  </a:cubicBezTo>
                  <a:cubicBezTo>
                    <a:pt x="0" y="6420"/>
                    <a:pt x="1819" y="8266"/>
                    <a:pt x="4133" y="8266"/>
                  </a:cubicBezTo>
                  <a:cubicBezTo>
                    <a:pt x="6420" y="8266"/>
                    <a:pt x="8266" y="6420"/>
                    <a:pt x="8266" y="4133"/>
                  </a:cubicBezTo>
                  <a:cubicBezTo>
                    <a:pt x="8266" y="1819"/>
                    <a:pt x="6420" y="0"/>
                    <a:pt x="413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9" name="Google Shape;9645;p60"/>
            <p:cNvSpPr/>
            <p:nvPr/>
          </p:nvSpPr>
          <p:spPr>
            <a:xfrm>
              <a:off x="2714000" y="4715675"/>
              <a:ext cx="496700" cy="594850"/>
            </a:xfrm>
            <a:custGeom>
              <a:avLst/>
              <a:gdLst/>
              <a:ahLst/>
              <a:cxnLst/>
              <a:rect l="l" t="t" r="r" b="b"/>
              <a:pathLst>
                <a:path w="19868" h="23794" extrusionOk="0">
                  <a:moveTo>
                    <a:pt x="4575" y="1"/>
                  </a:moveTo>
                  <a:lnTo>
                    <a:pt x="2288" y="111"/>
                  </a:lnTo>
                  <a:lnTo>
                    <a:pt x="2067" y="13888"/>
                  </a:lnTo>
                  <a:cubicBezTo>
                    <a:pt x="2067" y="13888"/>
                    <a:pt x="1130" y="15514"/>
                    <a:pt x="690" y="16423"/>
                  </a:cubicBezTo>
                  <a:cubicBezTo>
                    <a:pt x="331" y="17332"/>
                    <a:pt x="1" y="18600"/>
                    <a:pt x="690" y="19289"/>
                  </a:cubicBezTo>
                  <a:cubicBezTo>
                    <a:pt x="1143" y="19915"/>
                    <a:pt x="1732" y="19983"/>
                    <a:pt x="2297" y="19983"/>
                  </a:cubicBezTo>
                  <a:cubicBezTo>
                    <a:pt x="2453" y="19983"/>
                    <a:pt x="2607" y="19977"/>
                    <a:pt x="2756" y="19977"/>
                  </a:cubicBezTo>
                  <a:cubicBezTo>
                    <a:pt x="3445" y="19977"/>
                    <a:pt x="5512" y="22044"/>
                    <a:pt x="8708" y="22953"/>
                  </a:cubicBezTo>
                  <a:cubicBezTo>
                    <a:pt x="10320" y="23477"/>
                    <a:pt x="12131" y="23794"/>
                    <a:pt x="13771" y="23794"/>
                  </a:cubicBezTo>
                  <a:cubicBezTo>
                    <a:pt x="15410" y="23794"/>
                    <a:pt x="16878" y="23477"/>
                    <a:pt x="17801" y="22733"/>
                  </a:cubicBezTo>
                  <a:cubicBezTo>
                    <a:pt x="19730" y="21245"/>
                    <a:pt x="19867" y="19068"/>
                    <a:pt x="19867" y="16891"/>
                  </a:cubicBezTo>
                  <a:cubicBezTo>
                    <a:pt x="19790" y="15735"/>
                    <a:pt x="19756" y="15114"/>
                    <a:pt x="19621" y="15114"/>
                  </a:cubicBezTo>
                  <a:cubicBezTo>
                    <a:pt x="19514" y="15114"/>
                    <a:pt x="19344" y="15499"/>
                    <a:pt x="19041" y="16313"/>
                  </a:cubicBezTo>
                  <a:cubicBezTo>
                    <a:pt x="18352" y="18269"/>
                    <a:pt x="18021" y="18710"/>
                    <a:pt x="13420" y="18958"/>
                  </a:cubicBezTo>
                  <a:cubicBezTo>
                    <a:pt x="13350" y="18960"/>
                    <a:pt x="13280" y="18960"/>
                    <a:pt x="13210" y="18960"/>
                  </a:cubicBezTo>
                  <a:cubicBezTo>
                    <a:pt x="8720" y="18960"/>
                    <a:pt x="4713" y="15514"/>
                    <a:pt x="4713" y="15514"/>
                  </a:cubicBezTo>
                  <a:lnTo>
                    <a:pt x="4575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0" name="Google Shape;9646;p60"/>
            <p:cNvSpPr/>
            <p:nvPr/>
          </p:nvSpPr>
          <p:spPr>
            <a:xfrm>
              <a:off x="2714000" y="5060100"/>
              <a:ext cx="496700" cy="250425"/>
            </a:xfrm>
            <a:custGeom>
              <a:avLst/>
              <a:gdLst/>
              <a:ahLst/>
              <a:cxnLst/>
              <a:rect l="l" t="t" r="r" b="b"/>
              <a:pathLst>
                <a:path w="19868" h="10017" extrusionOk="0">
                  <a:moveTo>
                    <a:pt x="2067" y="1"/>
                  </a:moveTo>
                  <a:lnTo>
                    <a:pt x="2067" y="111"/>
                  </a:lnTo>
                  <a:cubicBezTo>
                    <a:pt x="2067" y="111"/>
                    <a:pt x="1130" y="1737"/>
                    <a:pt x="690" y="2646"/>
                  </a:cubicBezTo>
                  <a:cubicBezTo>
                    <a:pt x="331" y="3555"/>
                    <a:pt x="1" y="4823"/>
                    <a:pt x="690" y="5512"/>
                  </a:cubicBezTo>
                  <a:cubicBezTo>
                    <a:pt x="1143" y="6138"/>
                    <a:pt x="1732" y="6206"/>
                    <a:pt x="2297" y="6206"/>
                  </a:cubicBezTo>
                  <a:cubicBezTo>
                    <a:pt x="2453" y="6206"/>
                    <a:pt x="2607" y="6200"/>
                    <a:pt x="2756" y="6200"/>
                  </a:cubicBezTo>
                  <a:cubicBezTo>
                    <a:pt x="3445" y="6200"/>
                    <a:pt x="5512" y="8267"/>
                    <a:pt x="8708" y="9176"/>
                  </a:cubicBezTo>
                  <a:cubicBezTo>
                    <a:pt x="10320" y="9700"/>
                    <a:pt x="12131" y="10017"/>
                    <a:pt x="13771" y="10017"/>
                  </a:cubicBezTo>
                  <a:cubicBezTo>
                    <a:pt x="15410" y="10017"/>
                    <a:pt x="16878" y="9700"/>
                    <a:pt x="17801" y="8956"/>
                  </a:cubicBezTo>
                  <a:cubicBezTo>
                    <a:pt x="19730" y="7468"/>
                    <a:pt x="19867" y="5291"/>
                    <a:pt x="19867" y="3114"/>
                  </a:cubicBezTo>
                  <a:cubicBezTo>
                    <a:pt x="19790" y="1958"/>
                    <a:pt x="19756" y="1337"/>
                    <a:pt x="19621" y="1337"/>
                  </a:cubicBezTo>
                  <a:cubicBezTo>
                    <a:pt x="19514" y="1337"/>
                    <a:pt x="19344" y="1722"/>
                    <a:pt x="19041" y="2536"/>
                  </a:cubicBezTo>
                  <a:cubicBezTo>
                    <a:pt x="18352" y="4492"/>
                    <a:pt x="18021" y="4933"/>
                    <a:pt x="13420" y="5181"/>
                  </a:cubicBezTo>
                  <a:cubicBezTo>
                    <a:pt x="13350" y="5183"/>
                    <a:pt x="13280" y="5183"/>
                    <a:pt x="13210" y="5183"/>
                  </a:cubicBezTo>
                  <a:cubicBezTo>
                    <a:pt x="8720" y="5183"/>
                    <a:pt x="4713" y="1737"/>
                    <a:pt x="4713" y="1737"/>
                  </a:cubicBezTo>
                  <a:lnTo>
                    <a:pt x="4713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1" name="Google Shape;9647;p60"/>
            <p:cNvSpPr/>
            <p:nvPr/>
          </p:nvSpPr>
          <p:spPr>
            <a:xfrm>
              <a:off x="2424000" y="4425675"/>
              <a:ext cx="528375" cy="307250"/>
            </a:xfrm>
            <a:custGeom>
              <a:avLst/>
              <a:gdLst/>
              <a:ahLst/>
              <a:cxnLst/>
              <a:rect l="l" t="t" r="r" b="b"/>
              <a:pathLst>
                <a:path w="21135" h="12290" extrusionOk="0">
                  <a:moveTo>
                    <a:pt x="18930" y="0"/>
                  </a:moveTo>
                  <a:lnTo>
                    <a:pt x="2535" y="1047"/>
                  </a:lnTo>
                  <a:lnTo>
                    <a:pt x="0" y="12289"/>
                  </a:lnTo>
                  <a:lnTo>
                    <a:pt x="0" y="12289"/>
                  </a:lnTo>
                  <a:lnTo>
                    <a:pt x="9975" y="12069"/>
                  </a:lnTo>
                  <a:lnTo>
                    <a:pt x="10664" y="9203"/>
                  </a:lnTo>
                  <a:lnTo>
                    <a:pt x="11353" y="12289"/>
                  </a:lnTo>
                  <a:lnTo>
                    <a:pt x="21135" y="10801"/>
                  </a:lnTo>
                  <a:lnTo>
                    <a:pt x="1893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2" name="Google Shape;9648;p60"/>
            <p:cNvSpPr/>
            <p:nvPr/>
          </p:nvSpPr>
          <p:spPr>
            <a:xfrm>
              <a:off x="2699550" y="4632325"/>
              <a:ext cx="272800" cy="126775"/>
            </a:xfrm>
            <a:custGeom>
              <a:avLst/>
              <a:gdLst/>
              <a:ahLst/>
              <a:cxnLst/>
              <a:rect l="l" t="t" r="r" b="b"/>
              <a:pathLst>
                <a:path w="10912" h="5071" extrusionOk="0">
                  <a:moveTo>
                    <a:pt x="10443" y="1"/>
                  </a:moveTo>
                  <a:lnTo>
                    <a:pt x="0" y="2535"/>
                  </a:lnTo>
                  <a:lnTo>
                    <a:pt x="331" y="5070"/>
                  </a:lnTo>
                  <a:lnTo>
                    <a:pt x="10912" y="3445"/>
                  </a:lnTo>
                  <a:lnTo>
                    <a:pt x="10443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3" name="Google Shape;9649;p60"/>
            <p:cNvSpPr/>
            <p:nvPr/>
          </p:nvSpPr>
          <p:spPr>
            <a:xfrm>
              <a:off x="2406775" y="4664025"/>
              <a:ext cx="275575" cy="100575"/>
            </a:xfrm>
            <a:custGeom>
              <a:avLst/>
              <a:gdLst/>
              <a:ahLst/>
              <a:cxnLst/>
              <a:rect l="l" t="t" r="r" b="b"/>
              <a:pathLst>
                <a:path w="11023" h="4023" extrusionOk="0">
                  <a:moveTo>
                    <a:pt x="910" y="0"/>
                  </a:moveTo>
                  <a:lnTo>
                    <a:pt x="1" y="3913"/>
                  </a:lnTo>
                  <a:lnTo>
                    <a:pt x="10912" y="4023"/>
                  </a:lnTo>
                  <a:lnTo>
                    <a:pt x="11022" y="1267"/>
                  </a:lnTo>
                  <a:lnTo>
                    <a:pt x="91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4" name="Google Shape;9650;p60"/>
            <p:cNvSpPr/>
            <p:nvPr/>
          </p:nvSpPr>
          <p:spPr>
            <a:xfrm>
              <a:off x="2475650" y="4348525"/>
              <a:ext cx="430575" cy="140550"/>
            </a:xfrm>
            <a:custGeom>
              <a:avLst/>
              <a:gdLst/>
              <a:ahLst/>
              <a:cxnLst/>
              <a:rect l="l" t="t" r="r" b="b"/>
              <a:pathLst>
                <a:path w="17223" h="5622" extrusionOk="0">
                  <a:moveTo>
                    <a:pt x="16065" y="0"/>
                  </a:moveTo>
                  <a:lnTo>
                    <a:pt x="1268" y="1020"/>
                  </a:lnTo>
                  <a:lnTo>
                    <a:pt x="1" y="5621"/>
                  </a:lnTo>
                  <a:lnTo>
                    <a:pt x="17222" y="4464"/>
                  </a:lnTo>
                  <a:lnTo>
                    <a:pt x="16065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5" name="Google Shape;9651;p60"/>
            <p:cNvSpPr/>
            <p:nvPr/>
          </p:nvSpPr>
          <p:spPr>
            <a:xfrm>
              <a:off x="2725025" y="5028425"/>
              <a:ext cx="144000" cy="75100"/>
            </a:xfrm>
            <a:custGeom>
              <a:avLst/>
              <a:gdLst/>
              <a:ahLst/>
              <a:cxnLst/>
              <a:rect l="l" t="t" r="r" b="b"/>
              <a:pathLst>
                <a:path w="5760" h="3004" extrusionOk="0">
                  <a:moveTo>
                    <a:pt x="249" y="0"/>
                  </a:moveTo>
                  <a:lnTo>
                    <a:pt x="1" y="2645"/>
                  </a:lnTo>
                  <a:lnTo>
                    <a:pt x="5759" y="3004"/>
                  </a:lnTo>
                  <a:lnTo>
                    <a:pt x="5291" y="110"/>
                  </a:lnTo>
                  <a:lnTo>
                    <a:pt x="249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6" name="Google Shape;9652;p60"/>
            <p:cNvSpPr/>
            <p:nvPr/>
          </p:nvSpPr>
          <p:spPr>
            <a:xfrm>
              <a:off x="2667850" y="4351275"/>
              <a:ext cx="77875" cy="128850"/>
            </a:xfrm>
            <a:custGeom>
              <a:avLst/>
              <a:gdLst/>
              <a:ahLst/>
              <a:cxnLst/>
              <a:rect l="l" t="t" r="r" b="b"/>
              <a:pathLst>
                <a:path w="3115" h="5154" extrusionOk="0">
                  <a:moveTo>
                    <a:pt x="2756" y="0"/>
                  </a:moveTo>
                  <a:lnTo>
                    <a:pt x="1" y="221"/>
                  </a:lnTo>
                  <a:lnTo>
                    <a:pt x="111" y="5153"/>
                  </a:lnTo>
                  <a:lnTo>
                    <a:pt x="3114" y="5043"/>
                  </a:lnTo>
                  <a:lnTo>
                    <a:pt x="2756" y="0"/>
                  </a:lnTo>
                  <a:close/>
                </a:path>
              </a:pathLst>
            </a:custGeom>
            <a:solidFill>
              <a:srgbClr val="EDED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7" name="Google Shape;9653;p60"/>
            <p:cNvSpPr/>
            <p:nvPr/>
          </p:nvSpPr>
          <p:spPr>
            <a:xfrm>
              <a:off x="2266250" y="4442900"/>
              <a:ext cx="126075" cy="123325"/>
            </a:xfrm>
            <a:custGeom>
              <a:avLst/>
              <a:gdLst/>
              <a:ahLst/>
              <a:cxnLst/>
              <a:rect l="l" t="t" r="r" b="b"/>
              <a:pathLst>
                <a:path w="5043" h="4933" extrusionOk="0">
                  <a:moveTo>
                    <a:pt x="1957" y="0"/>
                  </a:moveTo>
                  <a:lnTo>
                    <a:pt x="0" y="2067"/>
                  </a:lnTo>
                  <a:lnTo>
                    <a:pt x="3445" y="4932"/>
                  </a:lnTo>
                  <a:lnTo>
                    <a:pt x="5043" y="2866"/>
                  </a:lnTo>
                  <a:lnTo>
                    <a:pt x="1957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8" name="Google Shape;9654;p60"/>
            <p:cNvSpPr/>
            <p:nvPr/>
          </p:nvSpPr>
          <p:spPr>
            <a:xfrm>
              <a:off x="2076825" y="3782975"/>
              <a:ext cx="120575" cy="94400"/>
            </a:xfrm>
            <a:custGeom>
              <a:avLst/>
              <a:gdLst/>
              <a:ahLst/>
              <a:cxnLst/>
              <a:rect l="l" t="t" r="r" b="b"/>
              <a:pathLst>
                <a:path w="4823" h="3776" extrusionOk="0">
                  <a:moveTo>
                    <a:pt x="221" y="0"/>
                  </a:moveTo>
                  <a:lnTo>
                    <a:pt x="221" y="0"/>
                  </a:lnTo>
                  <a:cubicBezTo>
                    <a:pt x="221" y="0"/>
                    <a:pt x="0" y="1846"/>
                    <a:pt x="1020" y="2645"/>
                  </a:cubicBezTo>
                  <a:cubicBezTo>
                    <a:pt x="2177" y="3555"/>
                    <a:pt x="4822" y="3775"/>
                    <a:pt x="4822" y="3775"/>
                  </a:cubicBezTo>
                  <a:cubicBezTo>
                    <a:pt x="4822" y="3775"/>
                    <a:pt x="4822" y="2535"/>
                    <a:pt x="3775" y="1598"/>
                  </a:cubicBezTo>
                  <a:cubicBezTo>
                    <a:pt x="2756" y="799"/>
                    <a:pt x="221" y="0"/>
                    <a:pt x="221" y="0"/>
                  </a:cubicBezTo>
                  <a:close/>
                </a:path>
              </a:pathLst>
            </a:custGeom>
            <a:solidFill>
              <a:srgbClr val="F8A7A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9" name="Google Shape;9655;p60"/>
            <p:cNvSpPr/>
            <p:nvPr/>
          </p:nvSpPr>
          <p:spPr>
            <a:xfrm>
              <a:off x="3043975" y="3498475"/>
              <a:ext cx="115050" cy="135025"/>
            </a:xfrm>
            <a:custGeom>
              <a:avLst/>
              <a:gdLst/>
              <a:ahLst/>
              <a:cxnLst/>
              <a:rect l="l" t="t" r="r" b="b"/>
              <a:pathLst>
                <a:path w="4602" h="5401" extrusionOk="0">
                  <a:moveTo>
                    <a:pt x="3555" y="0"/>
                  </a:moveTo>
                  <a:cubicBezTo>
                    <a:pt x="3555" y="0"/>
                    <a:pt x="1709" y="1047"/>
                    <a:pt x="799" y="2535"/>
                  </a:cubicBezTo>
                  <a:cubicBezTo>
                    <a:pt x="0" y="4023"/>
                    <a:pt x="579" y="5401"/>
                    <a:pt x="579" y="5401"/>
                  </a:cubicBezTo>
                  <a:cubicBezTo>
                    <a:pt x="579" y="5401"/>
                    <a:pt x="2535" y="5401"/>
                    <a:pt x="3555" y="4023"/>
                  </a:cubicBezTo>
                  <a:cubicBezTo>
                    <a:pt x="4602" y="2535"/>
                    <a:pt x="3555" y="0"/>
                    <a:pt x="3555" y="0"/>
                  </a:cubicBezTo>
                  <a:close/>
                </a:path>
              </a:pathLst>
            </a:custGeom>
            <a:solidFill>
              <a:srgbClr val="F8A7A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76" name="Google Shape;9563;p60"/>
          <p:cNvGrpSpPr/>
          <p:nvPr/>
        </p:nvGrpSpPr>
        <p:grpSpPr>
          <a:xfrm rot="-375392">
            <a:off x="4064753" y="4455550"/>
            <a:ext cx="2421302" cy="2764780"/>
            <a:chOff x="1548475" y="234425"/>
            <a:chExt cx="1940250" cy="2289625"/>
          </a:xfrm>
        </p:grpSpPr>
        <p:sp>
          <p:nvSpPr>
            <p:cNvPr id="477" name="Google Shape;9564;p60"/>
            <p:cNvSpPr/>
            <p:nvPr/>
          </p:nvSpPr>
          <p:spPr>
            <a:xfrm>
              <a:off x="1637325" y="234425"/>
              <a:ext cx="1213400" cy="491950"/>
            </a:xfrm>
            <a:custGeom>
              <a:avLst/>
              <a:gdLst/>
              <a:ahLst/>
              <a:cxnLst/>
              <a:rect l="l" t="t" r="r" b="b"/>
              <a:pathLst>
                <a:path w="48536" h="19678" extrusionOk="0">
                  <a:moveTo>
                    <a:pt x="33925" y="0"/>
                  </a:moveTo>
                  <a:cubicBezTo>
                    <a:pt x="32871" y="0"/>
                    <a:pt x="31699" y="253"/>
                    <a:pt x="30200" y="727"/>
                  </a:cubicBezTo>
                  <a:cubicBezTo>
                    <a:pt x="25846" y="2000"/>
                    <a:pt x="23751" y="5625"/>
                    <a:pt x="22284" y="5625"/>
                  </a:cubicBezTo>
                  <a:cubicBezTo>
                    <a:pt x="22163" y="5625"/>
                    <a:pt x="22047" y="5601"/>
                    <a:pt x="21934" y="5549"/>
                  </a:cubicBezTo>
                  <a:cubicBezTo>
                    <a:pt x="20778" y="4878"/>
                    <a:pt x="20184" y="2501"/>
                    <a:pt x="17583" y="2501"/>
                  </a:cubicBezTo>
                  <a:cubicBezTo>
                    <a:pt x="17083" y="2501"/>
                    <a:pt x="16510" y="2589"/>
                    <a:pt x="15844" y="2793"/>
                  </a:cubicBezTo>
                  <a:cubicBezTo>
                    <a:pt x="11601" y="4061"/>
                    <a:pt x="11380" y="8304"/>
                    <a:pt x="9534" y="10839"/>
                  </a:cubicBezTo>
                  <a:cubicBezTo>
                    <a:pt x="7826" y="13346"/>
                    <a:pt x="4023" y="13236"/>
                    <a:pt x="2646" y="13705"/>
                  </a:cubicBezTo>
                  <a:cubicBezTo>
                    <a:pt x="1268" y="14035"/>
                    <a:pt x="0" y="16791"/>
                    <a:pt x="111" y="18637"/>
                  </a:cubicBezTo>
                  <a:cubicBezTo>
                    <a:pt x="163" y="19384"/>
                    <a:pt x="296" y="19677"/>
                    <a:pt x="497" y="19677"/>
                  </a:cubicBezTo>
                  <a:cubicBezTo>
                    <a:pt x="823" y="19677"/>
                    <a:pt x="1327" y="18910"/>
                    <a:pt x="1957" y="18058"/>
                  </a:cubicBezTo>
                  <a:cubicBezTo>
                    <a:pt x="2677" y="17111"/>
                    <a:pt x="4414" y="16489"/>
                    <a:pt x="6136" y="16489"/>
                  </a:cubicBezTo>
                  <a:cubicBezTo>
                    <a:pt x="6918" y="16489"/>
                    <a:pt x="7697" y="16617"/>
                    <a:pt x="8377" y="16901"/>
                  </a:cubicBezTo>
                  <a:cubicBezTo>
                    <a:pt x="8986" y="17129"/>
                    <a:pt x="9706" y="17250"/>
                    <a:pt x="10475" y="17250"/>
                  </a:cubicBezTo>
                  <a:cubicBezTo>
                    <a:pt x="12492" y="17250"/>
                    <a:pt x="14847" y="16418"/>
                    <a:pt x="16423" y="14504"/>
                  </a:cubicBezTo>
                  <a:cubicBezTo>
                    <a:pt x="17108" y="13671"/>
                    <a:pt x="17657" y="13351"/>
                    <a:pt x="18059" y="13351"/>
                  </a:cubicBezTo>
                  <a:cubicBezTo>
                    <a:pt x="18933" y="13351"/>
                    <a:pt x="19112" y="14862"/>
                    <a:pt x="18489" y="15881"/>
                  </a:cubicBezTo>
                  <a:cubicBezTo>
                    <a:pt x="17690" y="17259"/>
                    <a:pt x="17580" y="19216"/>
                    <a:pt x="17580" y="19216"/>
                  </a:cubicBezTo>
                  <a:cubicBezTo>
                    <a:pt x="17580" y="19216"/>
                    <a:pt x="25736" y="14504"/>
                    <a:pt x="34223" y="13346"/>
                  </a:cubicBezTo>
                  <a:cubicBezTo>
                    <a:pt x="42599" y="12217"/>
                    <a:pt x="47532" y="11638"/>
                    <a:pt x="47532" y="11638"/>
                  </a:cubicBezTo>
                  <a:cubicBezTo>
                    <a:pt x="47532" y="11638"/>
                    <a:pt x="47547" y="11640"/>
                    <a:pt x="47573" y="11640"/>
                  </a:cubicBezTo>
                  <a:cubicBezTo>
                    <a:pt x="47765" y="11640"/>
                    <a:pt x="48535" y="11555"/>
                    <a:pt x="48220" y="10150"/>
                  </a:cubicBezTo>
                  <a:cubicBezTo>
                    <a:pt x="48220" y="10150"/>
                    <a:pt x="45823" y="7725"/>
                    <a:pt x="41111" y="3813"/>
                  </a:cubicBezTo>
                  <a:cubicBezTo>
                    <a:pt x="37898" y="1163"/>
                    <a:pt x="36184" y="0"/>
                    <a:pt x="33925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8" name="Google Shape;9565;p60"/>
            <p:cNvSpPr/>
            <p:nvPr/>
          </p:nvSpPr>
          <p:spPr>
            <a:xfrm>
              <a:off x="2082325" y="281500"/>
              <a:ext cx="659950" cy="398875"/>
            </a:xfrm>
            <a:custGeom>
              <a:avLst/>
              <a:gdLst/>
              <a:ahLst/>
              <a:cxnLst/>
              <a:rect l="l" t="t" r="r" b="b"/>
              <a:pathLst>
                <a:path w="26398" h="15955" extrusionOk="0">
                  <a:moveTo>
                    <a:pt x="20776" y="1"/>
                  </a:moveTo>
                  <a:cubicBezTo>
                    <a:pt x="19288" y="1"/>
                    <a:pt x="17690" y="221"/>
                    <a:pt x="15954" y="690"/>
                  </a:cubicBezTo>
                  <a:cubicBezTo>
                    <a:pt x="11243" y="1819"/>
                    <a:pt x="4933" y="8129"/>
                    <a:pt x="1048" y="12400"/>
                  </a:cubicBezTo>
                  <a:cubicBezTo>
                    <a:pt x="1048" y="12951"/>
                    <a:pt x="1048" y="13530"/>
                    <a:pt x="689" y="13998"/>
                  </a:cubicBezTo>
                  <a:cubicBezTo>
                    <a:pt x="359" y="14577"/>
                    <a:pt x="111" y="15376"/>
                    <a:pt x="1" y="15955"/>
                  </a:cubicBezTo>
                  <a:cubicBezTo>
                    <a:pt x="2976" y="12731"/>
                    <a:pt x="7468" y="8488"/>
                    <a:pt x="11491" y="6752"/>
                  </a:cubicBezTo>
                  <a:cubicBezTo>
                    <a:pt x="15487" y="5025"/>
                    <a:pt x="21073" y="4557"/>
                    <a:pt x="25066" y="4557"/>
                  </a:cubicBezTo>
                  <a:cubicBezTo>
                    <a:pt x="25534" y="4557"/>
                    <a:pt x="25979" y="4563"/>
                    <a:pt x="26397" y="4575"/>
                  </a:cubicBezTo>
                  <a:cubicBezTo>
                    <a:pt x="25488" y="3776"/>
                    <a:pt x="24469" y="2867"/>
                    <a:pt x="23311" y="1930"/>
                  </a:cubicBezTo>
                  <a:cubicBezTo>
                    <a:pt x="22402" y="1131"/>
                    <a:pt x="21575" y="552"/>
                    <a:pt x="2077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9" name="Google Shape;9566;p60"/>
            <p:cNvSpPr/>
            <p:nvPr/>
          </p:nvSpPr>
          <p:spPr>
            <a:xfrm>
              <a:off x="1717925" y="562575"/>
              <a:ext cx="63400" cy="94375"/>
            </a:xfrm>
            <a:custGeom>
              <a:avLst/>
              <a:gdLst/>
              <a:ahLst/>
              <a:cxnLst/>
              <a:rect l="l" t="t" r="r" b="b"/>
              <a:pathLst>
                <a:path w="2536" h="3775" extrusionOk="0">
                  <a:moveTo>
                    <a:pt x="2398" y="0"/>
                  </a:moveTo>
                  <a:lnTo>
                    <a:pt x="2398" y="0"/>
                  </a:lnTo>
                  <a:cubicBezTo>
                    <a:pt x="1598" y="110"/>
                    <a:pt x="799" y="220"/>
                    <a:pt x="221" y="331"/>
                  </a:cubicBezTo>
                  <a:cubicBezTo>
                    <a:pt x="0" y="1378"/>
                    <a:pt x="0" y="2535"/>
                    <a:pt x="221" y="3444"/>
                  </a:cubicBezTo>
                  <a:cubicBezTo>
                    <a:pt x="221" y="3555"/>
                    <a:pt x="331" y="3665"/>
                    <a:pt x="331" y="3775"/>
                  </a:cubicBezTo>
                  <a:cubicBezTo>
                    <a:pt x="1020" y="3555"/>
                    <a:pt x="1709" y="3444"/>
                    <a:pt x="2535" y="3444"/>
                  </a:cubicBezTo>
                  <a:cubicBezTo>
                    <a:pt x="2398" y="2645"/>
                    <a:pt x="2287" y="1846"/>
                    <a:pt x="2287" y="1020"/>
                  </a:cubicBezTo>
                  <a:cubicBezTo>
                    <a:pt x="2287" y="579"/>
                    <a:pt x="2287" y="331"/>
                    <a:pt x="239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0" name="Google Shape;9567;p60"/>
            <p:cNvSpPr/>
            <p:nvPr/>
          </p:nvSpPr>
          <p:spPr>
            <a:xfrm>
              <a:off x="1829525" y="484725"/>
              <a:ext cx="120575" cy="180050"/>
            </a:xfrm>
            <a:custGeom>
              <a:avLst/>
              <a:gdLst/>
              <a:ahLst/>
              <a:cxnLst/>
              <a:rect l="l" t="t" r="r" b="b"/>
              <a:pathLst>
                <a:path w="4823" h="7202" extrusionOk="0">
                  <a:moveTo>
                    <a:pt x="2315" y="0"/>
                  </a:moveTo>
                  <a:cubicBezTo>
                    <a:pt x="2204" y="248"/>
                    <a:pt x="2067" y="579"/>
                    <a:pt x="1846" y="827"/>
                  </a:cubicBezTo>
                  <a:cubicBezTo>
                    <a:pt x="1378" y="1516"/>
                    <a:pt x="689" y="1957"/>
                    <a:pt x="0" y="2315"/>
                  </a:cubicBezTo>
                  <a:cubicBezTo>
                    <a:pt x="248" y="4271"/>
                    <a:pt x="937" y="5869"/>
                    <a:pt x="1626" y="7137"/>
                  </a:cubicBezTo>
                  <a:cubicBezTo>
                    <a:pt x="1950" y="7176"/>
                    <a:pt x="2306" y="7202"/>
                    <a:pt x="2681" y="7202"/>
                  </a:cubicBezTo>
                  <a:cubicBezTo>
                    <a:pt x="3357" y="7202"/>
                    <a:pt x="4095" y="7119"/>
                    <a:pt x="4822" y="6889"/>
                  </a:cubicBezTo>
                  <a:cubicBezTo>
                    <a:pt x="4023" y="5869"/>
                    <a:pt x="2893" y="4134"/>
                    <a:pt x="2535" y="1957"/>
                  </a:cubicBezTo>
                  <a:cubicBezTo>
                    <a:pt x="2425" y="1378"/>
                    <a:pt x="2315" y="689"/>
                    <a:pt x="231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1" name="Google Shape;9568;p60"/>
            <p:cNvSpPr/>
            <p:nvPr/>
          </p:nvSpPr>
          <p:spPr>
            <a:xfrm>
              <a:off x="2105050" y="243625"/>
              <a:ext cx="318975" cy="338950"/>
            </a:xfrm>
            <a:custGeom>
              <a:avLst/>
              <a:gdLst/>
              <a:ahLst/>
              <a:cxnLst/>
              <a:rect l="l" t="t" r="r" b="b"/>
              <a:pathLst>
                <a:path w="12759" h="13558" extrusionOk="0">
                  <a:moveTo>
                    <a:pt x="12758" y="0"/>
                  </a:moveTo>
                  <a:lnTo>
                    <a:pt x="12758" y="0"/>
                  </a:lnTo>
                  <a:cubicBezTo>
                    <a:pt x="12290" y="138"/>
                    <a:pt x="11959" y="248"/>
                    <a:pt x="11491" y="359"/>
                  </a:cubicBezTo>
                  <a:cubicBezTo>
                    <a:pt x="8515" y="1268"/>
                    <a:pt x="6559" y="3224"/>
                    <a:pt x="5181" y="4382"/>
                  </a:cubicBezTo>
                  <a:cubicBezTo>
                    <a:pt x="3114" y="7578"/>
                    <a:pt x="1048" y="11601"/>
                    <a:pt x="1" y="13557"/>
                  </a:cubicBezTo>
                  <a:cubicBezTo>
                    <a:pt x="2894" y="10113"/>
                    <a:pt x="6448" y="5511"/>
                    <a:pt x="8047" y="3693"/>
                  </a:cubicBezTo>
                  <a:cubicBezTo>
                    <a:pt x="9094" y="2425"/>
                    <a:pt x="10912" y="1158"/>
                    <a:pt x="1275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2" name="Google Shape;9569;p60"/>
            <p:cNvSpPr/>
            <p:nvPr/>
          </p:nvSpPr>
          <p:spPr>
            <a:xfrm>
              <a:off x="1944550" y="296600"/>
              <a:ext cx="146750" cy="320400"/>
            </a:xfrm>
            <a:custGeom>
              <a:avLst/>
              <a:gdLst/>
              <a:ahLst/>
              <a:cxnLst/>
              <a:rect l="l" t="t" r="r" b="b"/>
              <a:pathLst>
                <a:path w="5870" h="12816" extrusionOk="0">
                  <a:moveTo>
                    <a:pt x="5065" y="0"/>
                  </a:moveTo>
                  <a:cubicBezTo>
                    <a:pt x="4617" y="0"/>
                    <a:pt x="4133" y="85"/>
                    <a:pt x="3555" y="306"/>
                  </a:cubicBezTo>
                  <a:cubicBezTo>
                    <a:pt x="3225" y="416"/>
                    <a:pt x="2977" y="527"/>
                    <a:pt x="2756" y="637"/>
                  </a:cubicBezTo>
                  <a:cubicBezTo>
                    <a:pt x="1737" y="1684"/>
                    <a:pt x="910" y="2951"/>
                    <a:pt x="579" y="4660"/>
                  </a:cubicBezTo>
                  <a:cubicBezTo>
                    <a:pt x="1" y="8104"/>
                    <a:pt x="2067" y="11328"/>
                    <a:pt x="3225" y="12816"/>
                  </a:cubicBezTo>
                  <a:cubicBezTo>
                    <a:pt x="3555" y="12595"/>
                    <a:pt x="3913" y="12347"/>
                    <a:pt x="4134" y="12017"/>
                  </a:cubicBezTo>
                  <a:lnTo>
                    <a:pt x="4933" y="11218"/>
                  </a:lnTo>
                  <a:cubicBezTo>
                    <a:pt x="4492" y="10529"/>
                    <a:pt x="3114" y="7773"/>
                    <a:pt x="3114" y="4439"/>
                  </a:cubicBezTo>
                  <a:cubicBezTo>
                    <a:pt x="3114" y="2593"/>
                    <a:pt x="4492" y="1105"/>
                    <a:pt x="5870" y="86"/>
                  </a:cubicBezTo>
                  <a:cubicBezTo>
                    <a:pt x="5606" y="33"/>
                    <a:pt x="5342" y="0"/>
                    <a:pt x="506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3" name="Google Shape;9570;p60"/>
            <p:cNvSpPr/>
            <p:nvPr/>
          </p:nvSpPr>
          <p:spPr>
            <a:xfrm>
              <a:off x="2065100" y="338675"/>
              <a:ext cx="106125" cy="238375"/>
            </a:xfrm>
            <a:custGeom>
              <a:avLst/>
              <a:gdLst/>
              <a:ahLst/>
              <a:cxnLst/>
              <a:rect l="l" t="t" r="r" b="b"/>
              <a:pathLst>
                <a:path w="4245" h="9535" extrusionOk="0">
                  <a:moveTo>
                    <a:pt x="3445" y="1"/>
                  </a:moveTo>
                  <a:cubicBezTo>
                    <a:pt x="2756" y="580"/>
                    <a:pt x="2067" y="1158"/>
                    <a:pt x="1489" y="1709"/>
                  </a:cubicBezTo>
                  <a:cubicBezTo>
                    <a:pt x="1" y="3225"/>
                    <a:pt x="111" y="8267"/>
                    <a:pt x="221" y="9535"/>
                  </a:cubicBezTo>
                  <a:cubicBezTo>
                    <a:pt x="471" y="9285"/>
                    <a:pt x="721" y="9168"/>
                    <a:pt x="933" y="9168"/>
                  </a:cubicBezTo>
                  <a:cubicBezTo>
                    <a:pt x="1119" y="9168"/>
                    <a:pt x="1276" y="9257"/>
                    <a:pt x="1378" y="9424"/>
                  </a:cubicBezTo>
                  <a:cubicBezTo>
                    <a:pt x="1737" y="8157"/>
                    <a:pt x="2177" y="6201"/>
                    <a:pt x="2756" y="4024"/>
                  </a:cubicBezTo>
                  <a:cubicBezTo>
                    <a:pt x="3114" y="2756"/>
                    <a:pt x="3665" y="1709"/>
                    <a:pt x="4244" y="800"/>
                  </a:cubicBezTo>
                  <a:cubicBezTo>
                    <a:pt x="4024" y="580"/>
                    <a:pt x="3803" y="221"/>
                    <a:pt x="344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4" name="Google Shape;9571;p60"/>
            <p:cNvSpPr/>
            <p:nvPr/>
          </p:nvSpPr>
          <p:spPr>
            <a:xfrm>
              <a:off x="2900675" y="514450"/>
              <a:ext cx="143325" cy="262375"/>
            </a:xfrm>
            <a:custGeom>
              <a:avLst/>
              <a:gdLst/>
              <a:ahLst/>
              <a:cxnLst/>
              <a:rect l="l" t="t" r="r" b="b"/>
              <a:pathLst>
                <a:path w="5733" h="10495" extrusionOk="0">
                  <a:moveTo>
                    <a:pt x="4231" y="0"/>
                  </a:moveTo>
                  <a:cubicBezTo>
                    <a:pt x="3022" y="0"/>
                    <a:pt x="1" y="4212"/>
                    <a:pt x="1" y="4212"/>
                  </a:cubicBezTo>
                  <a:cubicBezTo>
                    <a:pt x="1" y="4212"/>
                    <a:pt x="800" y="8703"/>
                    <a:pt x="1131" y="9971"/>
                  </a:cubicBezTo>
                  <a:cubicBezTo>
                    <a:pt x="1204" y="10335"/>
                    <a:pt x="1452" y="10495"/>
                    <a:pt x="1793" y="10495"/>
                  </a:cubicBezTo>
                  <a:cubicBezTo>
                    <a:pt x="2613" y="10495"/>
                    <a:pt x="3965" y="9571"/>
                    <a:pt x="4685" y="8345"/>
                  </a:cubicBezTo>
                  <a:cubicBezTo>
                    <a:pt x="5732" y="6747"/>
                    <a:pt x="5512" y="1567"/>
                    <a:pt x="4575" y="189"/>
                  </a:cubicBezTo>
                  <a:cubicBezTo>
                    <a:pt x="4491" y="58"/>
                    <a:pt x="4373" y="0"/>
                    <a:pt x="4231" y="0"/>
                  </a:cubicBezTo>
                  <a:close/>
                </a:path>
              </a:pathLst>
            </a:custGeom>
            <a:solidFill>
              <a:srgbClr val="FFC29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5" name="Google Shape;9572;p60"/>
            <p:cNvSpPr/>
            <p:nvPr/>
          </p:nvSpPr>
          <p:spPr>
            <a:xfrm>
              <a:off x="2928800" y="569400"/>
              <a:ext cx="100725" cy="156950"/>
            </a:xfrm>
            <a:custGeom>
              <a:avLst/>
              <a:gdLst/>
              <a:ahLst/>
              <a:cxnLst/>
              <a:rect l="l" t="t" r="r" b="b"/>
              <a:pathLst>
                <a:path w="4029" h="6278" extrusionOk="0">
                  <a:moveTo>
                    <a:pt x="2913" y="0"/>
                  </a:moveTo>
                  <a:cubicBezTo>
                    <a:pt x="2290" y="0"/>
                    <a:pt x="254" y="5128"/>
                    <a:pt x="254" y="5128"/>
                  </a:cubicBezTo>
                  <a:cubicBezTo>
                    <a:pt x="1" y="5871"/>
                    <a:pt x="318" y="6278"/>
                    <a:pt x="880" y="6278"/>
                  </a:cubicBezTo>
                  <a:cubicBezTo>
                    <a:pt x="1359" y="6278"/>
                    <a:pt x="2017" y="5982"/>
                    <a:pt x="2651" y="5348"/>
                  </a:cubicBezTo>
                  <a:cubicBezTo>
                    <a:pt x="4029" y="3970"/>
                    <a:pt x="3450" y="747"/>
                    <a:pt x="3009" y="58"/>
                  </a:cubicBezTo>
                  <a:cubicBezTo>
                    <a:pt x="2983" y="19"/>
                    <a:pt x="2950" y="0"/>
                    <a:pt x="2913" y="0"/>
                  </a:cubicBezTo>
                  <a:close/>
                </a:path>
              </a:pathLst>
            </a:custGeom>
            <a:solidFill>
              <a:srgbClr val="F8A7A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6" name="Google Shape;9573;p60"/>
            <p:cNvSpPr/>
            <p:nvPr/>
          </p:nvSpPr>
          <p:spPr>
            <a:xfrm>
              <a:off x="2573475" y="1799750"/>
              <a:ext cx="490500" cy="687250"/>
            </a:xfrm>
            <a:custGeom>
              <a:avLst/>
              <a:gdLst/>
              <a:ahLst/>
              <a:cxnLst/>
              <a:rect l="l" t="t" r="r" b="b"/>
              <a:pathLst>
                <a:path w="19620" h="27490" extrusionOk="0">
                  <a:moveTo>
                    <a:pt x="8377" y="0"/>
                  </a:moveTo>
                  <a:lnTo>
                    <a:pt x="5043" y="1268"/>
                  </a:lnTo>
                  <a:cubicBezTo>
                    <a:pt x="5043" y="1268"/>
                    <a:pt x="9176" y="7220"/>
                    <a:pt x="8267" y="11463"/>
                  </a:cubicBezTo>
                  <a:cubicBezTo>
                    <a:pt x="7330" y="15734"/>
                    <a:pt x="1" y="20887"/>
                    <a:pt x="331" y="22044"/>
                  </a:cubicBezTo>
                  <a:cubicBezTo>
                    <a:pt x="690" y="23063"/>
                    <a:pt x="690" y="23311"/>
                    <a:pt x="3087" y="24110"/>
                  </a:cubicBezTo>
                  <a:cubicBezTo>
                    <a:pt x="5374" y="24910"/>
                    <a:pt x="6751" y="25709"/>
                    <a:pt x="8956" y="26866"/>
                  </a:cubicBezTo>
                  <a:cubicBezTo>
                    <a:pt x="9674" y="27284"/>
                    <a:pt x="10681" y="27489"/>
                    <a:pt x="11773" y="27489"/>
                  </a:cubicBezTo>
                  <a:cubicBezTo>
                    <a:pt x="13989" y="27489"/>
                    <a:pt x="16555" y="26644"/>
                    <a:pt x="17773" y="25020"/>
                  </a:cubicBezTo>
                  <a:cubicBezTo>
                    <a:pt x="19619" y="22485"/>
                    <a:pt x="18462" y="19619"/>
                    <a:pt x="16533" y="18600"/>
                  </a:cubicBezTo>
                  <a:cubicBezTo>
                    <a:pt x="15666" y="18184"/>
                    <a:pt x="15091" y="18024"/>
                    <a:pt x="14780" y="18024"/>
                  </a:cubicBezTo>
                  <a:cubicBezTo>
                    <a:pt x="14389" y="18024"/>
                    <a:pt x="14414" y="18277"/>
                    <a:pt x="14797" y="18600"/>
                  </a:cubicBezTo>
                  <a:cubicBezTo>
                    <a:pt x="15486" y="19178"/>
                    <a:pt x="16533" y="20088"/>
                    <a:pt x="15844" y="21575"/>
                  </a:cubicBezTo>
                  <a:cubicBezTo>
                    <a:pt x="15525" y="22193"/>
                    <a:pt x="14608" y="22453"/>
                    <a:pt x="13459" y="22453"/>
                  </a:cubicBezTo>
                  <a:cubicBezTo>
                    <a:pt x="11635" y="22453"/>
                    <a:pt x="9226" y="21799"/>
                    <a:pt x="7688" y="20887"/>
                  </a:cubicBezTo>
                  <a:cubicBezTo>
                    <a:pt x="5153" y="19288"/>
                    <a:pt x="4685" y="19399"/>
                    <a:pt x="5512" y="18600"/>
                  </a:cubicBezTo>
                  <a:cubicBezTo>
                    <a:pt x="6200" y="17801"/>
                    <a:pt x="10885" y="13998"/>
                    <a:pt x="11573" y="11353"/>
                  </a:cubicBezTo>
                  <a:cubicBezTo>
                    <a:pt x="12262" y="8708"/>
                    <a:pt x="8377" y="0"/>
                    <a:pt x="837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7" name="Google Shape;9574;p60"/>
            <p:cNvSpPr/>
            <p:nvPr/>
          </p:nvSpPr>
          <p:spPr>
            <a:xfrm>
              <a:off x="2576225" y="2178625"/>
              <a:ext cx="487750" cy="308375"/>
            </a:xfrm>
            <a:custGeom>
              <a:avLst/>
              <a:gdLst/>
              <a:ahLst/>
              <a:cxnLst/>
              <a:rect l="l" t="t" r="r" b="b"/>
              <a:pathLst>
                <a:path w="19510" h="12335" extrusionOk="0">
                  <a:moveTo>
                    <a:pt x="6201" y="0"/>
                  </a:moveTo>
                  <a:cubicBezTo>
                    <a:pt x="3776" y="3086"/>
                    <a:pt x="1" y="6090"/>
                    <a:pt x="221" y="6889"/>
                  </a:cubicBezTo>
                  <a:cubicBezTo>
                    <a:pt x="580" y="7908"/>
                    <a:pt x="580" y="8156"/>
                    <a:pt x="2977" y="8955"/>
                  </a:cubicBezTo>
                  <a:cubicBezTo>
                    <a:pt x="5264" y="9755"/>
                    <a:pt x="6641" y="10554"/>
                    <a:pt x="8846" y="11711"/>
                  </a:cubicBezTo>
                  <a:cubicBezTo>
                    <a:pt x="9564" y="12129"/>
                    <a:pt x="10571" y="12334"/>
                    <a:pt x="11663" y="12334"/>
                  </a:cubicBezTo>
                  <a:cubicBezTo>
                    <a:pt x="13879" y="12334"/>
                    <a:pt x="16445" y="11489"/>
                    <a:pt x="17663" y="9865"/>
                  </a:cubicBezTo>
                  <a:cubicBezTo>
                    <a:pt x="19509" y="7330"/>
                    <a:pt x="18352" y="4464"/>
                    <a:pt x="16423" y="3445"/>
                  </a:cubicBezTo>
                  <a:cubicBezTo>
                    <a:pt x="15556" y="3029"/>
                    <a:pt x="14981" y="2869"/>
                    <a:pt x="14670" y="2869"/>
                  </a:cubicBezTo>
                  <a:cubicBezTo>
                    <a:pt x="14279" y="2869"/>
                    <a:pt x="14304" y="3122"/>
                    <a:pt x="14687" y="3445"/>
                  </a:cubicBezTo>
                  <a:cubicBezTo>
                    <a:pt x="15376" y="4023"/>
                    <a:pt x="16423" y="4933"/>
                    <a:pt x="15734" y="6420"/>
                  </a:cubicBezTo>
                  <a:cubicBezTo>
                    <a:pt x="15415" y="7038"/>
                    <a:pt x="14498" y="7298"/>
                    <a:pt x="13349" y="7298"/>
                  </a:cubicBezTo>
                  <a:cubicBezTo>
                    <a:pt x="11525" y="7298"/>
                    <a:pt x="9116" y="6644"/>
                    <a:pt x="7578" y="5732"/>
                  </a:cubicBezTo>
                  <a:cubicBezTo>
                    <a:pt x="5043" y="4133"/>
                    <a:pt x="4575" y="4244"/>
                    <a:pt x="5402" y="3445"/>
                  </a:cubicBezTo>
                  <a:cubicBezTo>
                    <a:pt x="5622" y="3086"/>
                    <a:pt x="6779" y="2177"/>
                    <a:pt x="7909" y="1020"/>
                  </a:cubicBezTo>
                  <a:lnTo>
                    <a:pt x="620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8" name="Google Shape;9575;p60"/>
            <p:cNvSpPr/>
            <p:nvPr/>
          </p:nvSpPr>
          <p:spPr>
            <a:xfrm>
              <a:off x="2642375" y="2126950"/>
              <a:ext cx="203225" cy="172250"/>
            </a:xfrm>
            <a:custGeom>
              <a:avLst/>
              <a:gdLst/>
              <a:ahLst/>
              <a:cxnLst/>
              <a:rect l="l" t="t" r="r" b="b"/>
              <a:pathLst>
                <a:path w="8129" h="6890" extrusionOk="0">
                  <a:moveTo>
                    <a:pt x="2177" y="1"/>
                  </a:moveTo>
                  <a:lnTo>
                    <a:pt x="0" y="3197"/>
                  </a:lnTo>
                  <a:lnTo>
                    <a:pt x="5511" y="6889"/>
                  </a:lnTo>
                  <a:lnTo>
                    <a:pt x="8129" y="3555"/>
                  </a:lnTo>
                  <a:lnTo>
                    <a:pt x="2177" y="1"/>
                  </a:lnTo>
                  <a:close/>
                </a:path>
              </a:pathLst>
            </a:custGeom>
            <a:solidFill>
              <a:srgbClr val="CD213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9" name="Google Shape;9576;p60"/>
            <p:cNvSpPr/>
            <p:nvPr/>
          </p:nvSpPr>
          <p:spPr>
            <a:xfrm>
              <a:off x="2094025" y="1762550"/>
              <a:ext cx="527150" cy="761500"/>
            </a:xfrm>
            <a:custGeom>
              <a:avLst/>
              <a:gdLst/>
              <a:ahLst/>
              <a:cxnLst/>
              <a:rect l="l" t="t" r="r" b="b"/>
              <a:pathLst>
                <a:path w="21086" h="30460" extrusionOk="0">
                  <a:moveTo>
                    <a:pt x="15046" y="1"/>
                  </a:moveTo>
                  <a:lnTo>
                    <a:pt x="15597" y="21576"/>
                  </a:lnTo>
                  <a:cubicBezTo>
                    <a:pt x="15597" y="21576"/>
                    <a:pt x="14467" y="24331"/>
                    <a:pt x="9287" y="25350"/>
                  </a:cubicBezTo>
                  <a:cubicBezTo>
                    <a:pt x="8019" y="25581"/>
                    <a:pt x="6987" y="25685"/>
                    <a:pt x="6168" y="25685"/>
                  </a:cubicBezTo>
                  <a:cubicBezTo>
                    <a:pt x="3657" y="25685"/>
                    <a:pt x="3151" y="24710"/>
                    <a:pt x="4024" y="23422"/>
                  </a:cubicBezTo>
                  <a:cubicBezTo>
                    <a:pt x="5026" y="21881"/>
                    <a:pt x="6853" y="21795"/>
                    <a:pt x="7252" y="21795"/>
                  </a:cubicBezTo>
                  <a:cubicBezTo>
                    <a:pt x="7303" y="21795"/>
                    <a:pt x="7330" y="21796"/>
                    <a:pt x="7330" y="21796"/>
                  </a:cubicBezTo>
                  <a:cubicBezTo>
                    <a:pt x="7330" y="21796"/>
                    <a:pt x="6678" y="21302"/>
                    <a:pt x="5587" y="21302"/>
                  </a:cubicBezTo>
                  <a:cubicBezTo>
                    <a:pt x="4856" y="21302"/>
                    <a:pt x="3928" y="21524"/>
                    <a:pt x="2867" y="22264"/>
                  </a:cubicBezTo>
                  <a:cubicBezTo>
                    <a:pt x="221" y="24110"/>
                    <a:pt x="1" y="27665"/>
                    <a:pt x="3197" y="29373"/>
                  </a:cubicBezTo>
                  <a:cubicBezTo>
                    <a:pt x="4581" y="30145"/>
                    <a:pt x="6051" y="30459"/>
                    <a:pt x="7490" y="30459"/>
                  </a:cubicBezTo>
                  <a:cubicBezTo>
                    <a:pt x="9290" y="30459"/>
                    <a:pt x="11041" y="29967"/>
                    <a:pt x="12511" y="29263"/>
                  </a:cubicBezTo>
                  <a:cubicBezTo>
                    <a:pt x="15156" y="27885"/>
                    <a:pt x="16423" y="26976"/>
                    <a:pt x="18352" y="26976"/>
                  </a:cubicBezTo>
                  <a:cubicBezTo>
                    <a:pt x="18492" y="26984"/>
                    <a:pt x="18626" y="26987"/>
                    <a:pt x="18754" y="26987"/>
                  </a:cubicBezTo>
                  <a:cubicBezTo>
                    <a:pt x="20508" y="26987"/>
                    <a:pt x="21085" y="26272"/>
                    <a:pt x="20777" y="24551"/>
                  </a:cubicBezTo>
                  <a:cubicBezTo>
                    <a:pt x="20419" y="22733"/>
                    <a:pt x="19509" y="21906"/>
                    <a:pt x="19289" y="18352"/>
                  </a:cubicBezTo>
                  <a:cubicBezTo>
                    <a:pt x="19179" y="14797"/>
                    <a:pt x="18600" y="1488"/>
                    <a:pt x="18600" y="1488"/>
                  </a:cubicBezTo>
                  <a:lnTo>
                    <a:pt x="15376" y="111"/>
                  </a:lnTo>
                  <a:lnTo>
                    <a:pt x="15046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0" name="Google Shape;9577;p60"/>
            <p:cNvSpPr/>
            <p:nvPr/>
          </p:nvSpPr>
          <p:spPr>
            <a:xfrm>
              <a:off x="2094025" y="2230275"/>
              <a:ext cx="527150" cy="293775"/>
            </a:xfrm>
            <a:custGeom>
              <a:avLst/>
              <a:gdLst/>
              <a:ahLst/>
              <a:cxnLst/>
              <a:rect l="l" t="t" r="r" b="b"/>
              <a:pathLst>
                <a:path w="21086" h="11751" extrusionOk="0">
                  <a:moveTo>
                    <a:pt x="15597" y="1"/>
                  </a:moveTo>
                  <a:lnTo>
                    <a:pt x="15597" y="2867"/>
                  </a:lnTo>
                  <a:cubicBezTo>
                    <a:pt x="15597" y="2867"/>
                    <a:pt x="14467" y="5622"/>
                    <a:pt x="9287" y="6641"/>
                  </a:cubicBezTo>
                  <a:cubicBezTo>
                    <a:pt x="8019" y="6872"/>
                    <a:pt x="6987" y="6976"/>
                    <a:pt x="6168" y="6976"/>
                  </a:cubicBezTo>
                  <a:cubicBezTo>
                    <a:pt x="3657" y="6976"/>
                    <a:pt x="3151" y="6001"/>
                    <a:pt x="4024" y="4713"/>
                  </a:cubicBezTo>
                  <a:cubicBezTo>
                    <a:pt x="5026" y="3172"/>
                    <a:pt x="6853" y="3086"/>
                    <a:pt x="7252" y="3086"/>
                  </a:cubicBezTo>
                  <a:cubicBezTo>
                    <a:pt x="7303" y="3086"/>
                    <a:pt x="7330" y="3087"/>
                    <a:pt x="7330" y="3087"/>
                  </a:cubicBezTo>
                  <a:cubicBezTo>
                    <a:pt x="7330" y="3087"/>
                    <a:pt x="6678" y="2593"/>
                    <a:pt x="5587" y="2593"/>
                  </a:cubicBezTo>
                  <a:cubicBezTo>
                    <a:pt x="4856" y="2593"/>
                    <a:pt x="3928" y="2815"/>
                    <a:pt x="2867" y="3555"/>
                  </a:cubicBezTo>
                  <a:cubicBezTo>
                    <a:pt x="221" y="5401"/>
                    <a:pt x="1" y="8956"/>
                    <a:pt x="3197" y="10664"/>
                  </a:cubicBezTo>
                  <a:cubicBezTo>
                    <a:pt x="4581" y="11436"/>
                    <a:pt x="6051" y="11750"/>
                    <a:pt x="7490" y="11750"/>
                  </a:cubicBezTo>
                  <a:cubicBezTo>
                    <a:pt x="9290" y="11750"/>
                    <a:pt x="11041" y="11258"/>
                    <a:pt x="12511" y="10554"/>
                  </a:cubicBezTo>
                  <a:cubicBezTo>
                    <a:pt x="15156" y="9176"/>
                    <a:pt x="16423" y="8267"/>
                    <a:pt x="18352" y="8267"/>
                  </a:cubicBezTo>
                  <a:cubicBezTo>
                    <a:pt x="18492" y="8275"/>
                    <a:pt x="18626" y="8278"/>
                    <a:pt x="18754" y="8278"/>
                  </a:cubicBezTo>
                  <a:cubicBezTo>
                    <a:pt x="20508" y="8278"/>
                    <a:pt x="21085" y="7563"/>
                    <a:pt x="20777" y="5842"/>
                  </a:cubicBezTo>
                  <a:cubicBezTo>
                    <a:pt x="20419" y="4134"/>
                    <a:pt x="19620" y="3335"/>
                    <a:pt x="19399" y="221"/>
                  </a:cubicBezTo>
                  <a:lnTo>
                    <a:pt x="15597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1" name="Google Shape;9578;p60"/>
            <p:cNvSpPr/>
            <p:nvPr/>
          </p:nvSpPr>
          <p:spPr>
            <a:xfrm>
              <a:off x="2435700" y="2178625"/>
              <a:ext cx="206700" cy="108850"/>
            </a:xfrm>
            <a:custGeom>
              <a:avLst/>
              <a:gdLst/>
              <a:ahLst/>
              <a:cxnLst/>
              <a:rect l="l" t="t" r="r" b="b"/>
              <a:pathLst>
                <a:path w="8268" h="4354" extrusionOk="0">
                  <a:moveTo>
                    <a:pt x="8267" y="0"/>
                  </a:moveTo>
                  <a:lnTo>
                    <a:pt x="442" y="441"/>
                  </a:lnTo>
                  <a:lnTo>
                    <a:pt x="1" y="4133"/>
                  </a:lnTo>
                  <a:lnTo>
                    <a:pt x="7909" y="4354"/>
                  </a:lnTo>
                  <a:lnTo>
                    <a:pt x="8267" y="0"/>
                  </a:lnTo>
                  <a:close/>
                </a:path>
              </a:pathLst>
            </a:custGeom>
            <a:solidFill>
              <a:srgbClr val="CD213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2" name="Google Shape;9579;p60"/>
            <p:cNvSpPr/>
            <p:nvPr/>
          </p:nvSpPr>
          <p:spPr>
            <a:xfrm>
              <a:off x="3152925" y="611275"/>
              <a:ext cx="335800" cy="287550"/>
            </a:xfrm>
            <a:custGeom>
              <a:avLst/>
              <a:gdLst/>
              <a:ahLst/>
              <a:cxnLst/>
              <a:rect l="l" t="t" r="r" b="b"/>
              <a:pathLst>
                <a:path w="13432" h="11502" extrusionOk="0">
                  <a:moveTo>
                    <a:pt x="6902" y="0"/>
                  </a:moveTo>
                  <a:cubicBezTo>
                    <a:pt x="6449" y="0"/>
                    <a:pt x="5481" y="691"/>
                    <a:pt x="5396" y="1028"/>
                  </a:cubicBezTo>
                  <a:cubicBezTo>
                    <a:pt x="5286" y="1607"/>
                    <a:pt x="3440" y="6649"/>
                    <a:pt x="3440" y="6649"/>
                  </a:cubicBezTo>
                  <a:cubicBezTo>
                    <a:pt x="3440" y="6649"/>
                    <a:pt x="2861" y="6539"/>
                    <a:pt x="2531" y="6318"/>
                  </a:cubicBezTo>
                  <a:cubicBezTo>
                    <a:pt x="2310" y="6098"/>
                    <a:pt x="1842" y="5409"/>
                    <a:pt x="2173" y="4362"/>
                  </a:cubicBezTo>
                  <a:cubicBezTo>
                    <a:pt x="2531" y="3453"/>
                    <a:pt x="2310" y="2516"/>
                    <a:pt x="1621" y="2295"/>
                  </a:cubicBezTo>
                  <a:cubicBezTo>
                    <a:pt x="1595" y="2285"/>
                    <a:pt x="1568" y="2281"/>
                    <a:pt x="1540" y="2281"/>
                  </a:cubicBezTo>
                  <a:cubicBezTo>
                    <a:pt x="951" y="2281"/>
                    <a:pt x="1" y="4445"/>
                    <a:pt x="106" y="6208"/>
                  </a:cubicBezTo>
                  <a:cubicBezTo>
                    <a:pt x="244" y="8027"/>
                    <a:pt x="1952" y="11030"/>
                    <a:pt x="1952" y="11030"/>
                  </a:cubicBezTo>
                  <a:cubicBezTo>
                    <a:pt x="2348" y="11217"/>
                    <a:pt x="3553" y="11502"/>
                    <a:pt x="4465" y="11502"/>
                  </a:cubicBezTo>
                  <a:cubicBezTo>
                    <a:pt x="4631" y="11502"/>
                    <a:pt x="4788" y="11492"/>
                    <a:pt x="4928" y="11471"/>
                  </a:cubicBezTo>
                  <a:cubicBezTo>
                    <a:pt x="5975" y="11361"/>
                    <a:pt x="6085" y="11030"/>
                    <a:pt x="7353" y="9983"/>
                  </a:cubicBezTo>
                  <a:cubicBezTo>
                    <a:pt x="8620" y="8964"/>
                    <a:pt x="8841" y="8964"/>
                    <a:pt x="9640" y="8853"/>
                  </a:cubicBezTo>
                  <a:cubicBezTo>
                    <a:pt x="9900" y="8815"/>
                    <a:pt x="10228" y="8807"/>
                    <a:pt x="10572" y="8807"/>
                  </a:cubicBezTo>
                  <a:cubicBezTo>
                    <a:pt x="10847" y="8807"/>
                    <a:pt x="11132" y="8812"/>
                    <a:pt x="11400" y="8812"/>
                  </a:cubicBezTo>
                  <a:cubicBezTo>
                    <a:pt x="12003" y="8812"/>
                    <a:pt x="12519" y="8784"/>
                    <a:pt x="12643" y="8605"/>
                  </a:cubicBezTo>
                  <a:cubicBezTo>
                    <a:pt x="12864" y="8275"/>
                    <a:pt x="12505" y="7338"/>
                    <a:pt x="12065" y="7228"/>
                  </a:cubicBezTo>
                  <a:cubicBezTo>
                    <a:pt x="12033" y="7218"/>
                    <a:pt x="11987" y="7214"/>
                    <a:pt x="11928" y="7214"/>
                  </a:cubicBezTo>
                  <a:cubicBezTo>
                    <a:pt x="11308" y="7214"/>
                    <a:pt x="9309" y="7696"/>
                    <a:pt x="9309" y="7696"/>
                  </a:cubicBezTo>
                  <a:cubicBezTo>
                    <a:pt x="9309" y="7696"/>
                    <a:pt x="12974" y="5271"/>
                    <a:pt x="13194" y="4830"/>
                  </a:cubicBezTo>
                  <a:cubicBezTo>
                    <a:pt x="13432" y="4381"/>
                    <a:pt x="12910" y="3198"/>
                    <a:pt x="12454" y="3198"/>
                  </a:cubicBezTo>
                  <a:cubicBezTo>
                    <a:pt x="12434" y="3198"/>
                    <a:pt x="12415" y="3200"/>
                    <a:pt x="12395" y="3205"/>
                  </a:cubicBezTo>
                  <a:cubicBezTo>
                    <a:pt x="11954" y="3453"/>
                    <a:pt x="8372" y="6539"/>
                    <a:pt x="8372" y="6539"/>
                  </a:cubicBezTo>
                  <a:lnTo>
                    <a:pt x="7821" y="6208"/>
                  </a:lnTo>
                  <a:cubicBezTo>
                    <a:pt x="7821" y="6208"/>
                    <a:pt x="9419" y="3342"/>
                    <a:pt x="10108" y="2295"/>
                  </a:cubicBezTo>
                  <a:cubicBezTo>
                    <a:pt x="10687" y="1276"/>
                    <a:pt x="11017" y="918"/>
                    <a:pt x="10577" y="449"/>
                  </a:cubicBezTo>
                  <a:cubicBezTo>
                    <a:pt x="10407" y="189"/>
                    <a:pt x="10140" y="52"/>
                    <a:pt x="9867" y="52"/>
                  </a:cubicBezTo>
                  <a:cubicBezTo>
                    <a:pt x="9562" y="52"/>
                    <a:pt x="9250" y="223"/>
                    <a:pt x="9061" y="587"/>
                  </a:cubicBezTo>
                  <a:cubicBezTo>
                    <a:pt x="8730" y="1138"/>
                    <a:pt x="6443" y="5740"/>
                    <a:pt x="6443" y="5740"/>
                  </a:cubicBezTo>
                  <a:lnTo>
                    <a:pt x="5755" y="5271"/>
                  </a:lnTo>
                  <a:cubicBezTo>
                    <a:pt x="5755" y="5271"/>
                    <a:pt x="6306" y="3094"/>
                    <a:pt x="6443" y="2654"/>
                  </a:cubicBezTo>
                  <a:cubicBezTo>
                    <a:pt x="6554" y="2185"/>
                    <a:pt x="7243" y="918"/>
                    <a:pt x="7132" y="229"/>
                  </a:cubicBezTo>
                  <a:cubicBezTo>
                    <a:pt x="7132" y="66"/>
                    <a:pt x="7042" y="0"/>
                    <a:pt x="6902" y="0"/>
                  </a:cubicBezTo>
                  <a:close/>
                </a:path>
              </a:pathLst>
            </a:custGeom>
            <a:solidFill>
              <a:srgbClr val="FFC29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3" name="Google Shape;9580;p60"/>
            <p:cNvSpPr/>
            <p:nvPr/>
          </p:nvSpPr>
          <p:spPr>
            <a:xfrm>
              <a:off x="1560175" y="931575"/>
              <a:ext cx="341700" cy="254600"/>
            </a:xfrm>
            <a:custGeom>
              <a:avLst/>
              <a:gdLst/>
              <a:ahLst/>
              <a:cxnLst/>
              <a:rect l="l" t="t" r="r" b="b"/>
              <a:pathLst>
                <a:path w="13668" h="10184" extrusionOk="0">
                  <a:moveTo>
                    <a:pt x="4842" y="1"/>
                  </a:moveTo>
                  <a:cubicBezTo>
                    <a:pt x="4479" y="1"/>
                    <a:pt x="4198" y="112"/>
                    <a:pt x="4244" y="395"/>
                  </a:cubicBezTo>
                  <a:cubicBezTo>
                    <a:pt x="4354" y="1084"/>
                    <a:pt x="5511" y="1993"/>
                    <a:pt x="5842" y="2351"/>
                  </a:cubicBezTo>
                  <a:cubicBezTo>
                    <a:pt x="6090" y="2682"/>
                    <a:pt x="7468" y="4528"/>
                    <a:pt x="7468" y="4528"/>
                  </a:cubicBezTo>
                  <a:lnTo>
                    <a:pt x="6999" y="5217"/>
                  </a:lnTo>
                  <a:cubicBezTo>
                    <a:pt x="6999" y="5217"/>
                    <a:pt x="3086" y="1883"/>
                    <a:pt x="2646" y="1414"/>
                  </a:cubicBezTo>
                  <a:cubicBezTo>
                    <a:pt x="2444" y="1222"/>
                    <a:pt x="2215" y="1137"/>
                    <a:pt x="1998" y="1137"/>
                  </a:cubicBezTo>
                  <a:cubicBezTo>
                    <a:pt x="1590" y="1137"/>
                    <a:pt x="1220" y="1434"/>
                    <a:pt x="1130" y="1883"/>
                  </a:cubicBezTo>
                  <a:cubicBezTo>
                    <a:pt x="910" y="2461"/>
                    <a:pt x="1378" y="2682"/>
                    <a:pt x="2287" y="3371"/>
                  </a:cubicBezTo>
                  <a:cubicBezTo>
                    <a:pt x="3197" y="4170"/>
                    <a:pt x="5842" y="6126"/>
                    <a:pt x="5842" y="6126"/>
                  </a:cubicBezTo>
                  <a:lnTo>
                    <a:pt x="5401" y="6705"/>
                  </a:lnTo>
                  <a:cubicBezTo>
                    <a:pt x="5401" y="6705"/>
                    <a:pt x="910" y="5217"/>
                    <a:pt x="441" y="5107"/>
                  </a:cubicBezTo>
                  <a:cubicBezTo>
                    <a:pt x="0" y="5107"/>
                    <a:pt x="0" y="6595"/>
                    <a:pt x="331" y="6925"/>
                  </a:cubicBezTo>
                  <a:cubicBezTo>
                    <a:pt x="689" y="7173"/>
                    <a:pt x="5043" y="8083"/>
                    <a:pt x="5043" y="8083"/>
                  </a:cubicBezTo>
                  <a:cubicBezTo>
                    <a:pt x="5043" y="8083"/>
                    <a:pt x="2646" y="8441"/>
                    <a:pt x="2287" y="8661"/>
                  </a:cubicBezTo>
                  <a:cubicBezTo>
                    <a:pt x="1819" y="8882"/>
                    <a:pt x="1957" y="9929"/>
                    <a:pt x="2287" y="10149"/>
                  </a:cubicBezTo>
                  <a:cubicBezTo>
                    <a:pt x="2311" y="10173"/>
                    <a:pt x="2352" y="10183"/>
                    <a:pt x="2407" y="10183"/>
                  </a:cubicBezTo>
                  <a:cubicBezTo>
                    <a:pt x="2868" y="10183"/>
                    <a:pt x="4329" y="9437"/>
                    <a:pt x="5043" y="9240"/>
                  </a:cubicBezTo>
                  <a:cubicBezTo>
                    <a:pt x="5413" y="9189"/>
                    <a:pt x="5664" y="9132"/>
                    <a:pt x="5976" y="9132"/>
                  </a:cubicBezTo>
                  <a:cubicBezTo>
                    <a:pt x="6337" y="9132"/>
                    <a:pt x="6778" y="9209"/>
                    <a:pt x="7578" y="9460"/>
                  </a:cubicBezTo>
                  <a:cubicBezTo>
                    <a:pt x="8739" y="9881"/>
                    <a:pt x="9246" y="10170"/>
                    <a:pt x="9785" y="10170"/>
                  </a:cubicBezTo>
                  <a:cubicBezTo>
                    <a:pt x="9988" y="10170"/>
                    <a:pt x="10195" y="10129"/>
                    <a:pt x="10443" y="10039"/>
                  </a:cubicBezTo>
                  <a:cubicBezTo>
                    <a:pt x="11353" y="9818"/>
                    <a:pt x="12730" y="8882"/>
                    <a:pt x="13089" y="8441"/>
                  </a:cubicBezTo>
                  <a:cubicBezTo>
                    <a:pt x="13089" y="8441"/>
                    <a:pt x="13667" y="5107"/>
                    <a:pt x="13089" y="3371"/>
                  </a:cubicBezTo>
                  <a:cubicBezTo>
                    <a:pt x="12465" y="1724"/>
                    <a:pt x="10982" y="235"/>
                    <a:pt x="10380" y="235"/>
                  </a:cubicBezTo>
                  <a:cubicBezTo>
                    <a:pt x="10318" y="235"/>
                    <a:pt x="10265" y="251"/>
                    <a:pt x="10223" y="285"/>
                  </a:cubicBezTo>
                  <a:cubicBezTo>
                    <a:pt x="9644" y="726"/>
                    <a:pt x="9755" y="1662"/>
                    <a:pt x="10443" y="2461"/>
                  </a:cubicBezTo>
                  <a:cubicBezTo>
                    <a:pt x="11022" y="3150"/>
                    <a:pt x="10912" y="4060"/>
                    <a:pt x="10774" y="4308"/>
                  </a:cubicBezTo>
                  <a:cubicBezTo>
                    <a:pt x="10554" y="4638"/>
                    <a:pt x="10085" y="4996"/>
                    <a:pt x="10085" y="4996"/>
                  </a:cubicBezTo>
                  <a:cubicBezTo>
                    <a:pt x="10085" y="4996"/>
                    <a:pt x="6531" y="974"/>
                    <a:pt x="6200" y="505"/>
                  </a:cubicBezTo>
                  <a:cubicBezTo>
                    <a:pt x="6054" y="229"/>
                    <a:pt x="5363" y="1"/>
                    <a:pt x="4842" y="1"/>
                  </a:cubicBezTo>
                  <a:close/>
                </a:path>
              </a:pathLst>
            </a:custGeom>
            <a:solidFill>
              <a:srgbClr val="FFC29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4" name="Google Shape;9581;p60"/>
            <p:cNvSpPr/>
            <p:nvPr/>
          </p:nvSpPr>
          <p:spPr>
            <a:xfrm>
              <a:off x="1904600" y="1165325"/>
              <a:ext cx="585550" cy="204175"/>
            </a:xfrm>
            <a:custGeom>
              <a:avLst/>
              <a:gdLst/>
              <a:ahLst/>
              <a:cxnLst/>
              <a:rect l="l" t="t" r="r" b="b"/>
              <a:pathLst>
                <a:path w="23422" h="8167" extrusionOk="0">
                  <a:moveTo>
                    <a:pt x="1378" y="0"/>
                  </a:moveTo>
                  <a:lnTo>
                    <a:pt x="1" y="1708"/>
                  </a:lnTo>
                  <a:cubicBezTo>
                    <a:pt x="1" y="1708"/>
                    <a:pt x="4575" y="6310"/>
                    <a:pt x="10554" y="7798"/>
                  </a:cubicBezTo>
                  <a:cubicBezTo>
                    <a:pt x="11510" y="8058"/>
                    <a:pt x="12489" y="8167"/>
                    <a:pt x="13460" y="8167"/>
                  </a:cubicBezTo>
                  <a:cubicBezTo>
                    <a:pt x="18560" y="8167"/>
                    <a:pt x="23422" y="5153"/>
                    <a:pt x="23422" y="5153"/>
                  </a:cubicBezTo>
                  <a:lnTo>
                    <a:pt x="22843" y="1488"/>
                  </a:lnTo>
                  <a:cubicBezTo>
                    <a:pt x="22843" y="1488"/>
                    <a:pt x="22044" y="3555"/>
                    <a:pt x="16423" y="5042"/>
                  </a:cubicBezTo>
                  <a:cubicBezTo>
                    <a:pt x="15809" y="5219"/>
                    <a:pt x="15151" y="5298"/>
                    <a:pt x="14466" y="5298"/>
                  </a:cubicBezTo>
                  <a:cubicBezTo>
                    <a:pt x="8843" y="5298"/>
                    <a:pt x="1378" y="0"/>
                    <a:pt x="137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5" name="Google Shape;9582;p60"/>
            <p:cNvSpPr/>
            <p:nvPr/>
          </p:nvSpPr>
          <p:spPr>
            <a:xfrm>
              <a:off x="1829525" y="1110900"/>
              <a:ext cx="183950" cy="197725"/>
            </a:xfrm>
            <a:custGeom>
              <a:avLst/>
              <a:gdLst/>
              <a:ahLst/>
              <a:cxnLst/>
              <a:rect l="l" t="t" r="r" b="b"/>
              <a:pathLst>
                <a:path w="7358" h="7909" extrusionOk="0">
                  <a:moveTo>
                    <a:pt x="2315" y="0"/>
                  </a:moveTo>
                  <a:lnTo>
                    <a:pt x="0" y="2866"/>
                  </a:lnTo>
                  <a:lnTo>
                    <a:pt x="2425" y="7908"/>
                  </a:lnTo>
                  <a:lnTo>
                    <a:pt x="3334" y="4464"/>
                  </a:lnTo>
                  <a:lnTo>
                    <a:pt x="5291" y="4574"/>
                  </a:lnTo>
                  <a:lnTo>
                    <a:pt x="4822" y="2508"/>
                  </a:lnTo>
                  <a:lnTo>
                    <a:pt x="7357" y="910"/>
                  </a:lnTo>
                  <a:lnTo>
                    <a:pt x="2315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6" name="Google Shape;9583;p60"/>
            <p:cNvSpPr/>
            <p:nvPr/>
          </p:nvSpPr>
          <p:spPr>
            <a:xfrm>
              <a:off x="2673375" y="924225"/>
              <a:ext cx="537325" cy="329125"/>
            </a:xfrm>
            <a:custGeom>
              <a:avLst/>
              <a:gdLst/>
              <a:ahLst/>
              <a:cxnLst/>
              <a:rect l="l" t="t" r="r" b="b"/>
              <a:pathLst>
                <a:path w="21493" h="13165" extrusionOk="0">
                  <a:moveTo>
                    <a:pt x="19426" y="0"/>
                  </a:moveTo>
                  <a:cubicBezTo>
                    <a:pt x="19426" y="0"/>
                    <a:pt x="13226" y="9644"/>
                    <a:pt x="7357" y="10223"/>
                  </a:cubicBezTo>
                  <a:cubicBezTo>
                    <a:pt x="6336" y="10343"/>
                    <a:pt x="5447" y="10393"/>
                    <a:pt x="4675" y="10393"/>
                  </a:cubicBezTo>
                  <a:cubicBezTo>
                    <a:pt x="1032" y="10393"/>
                    <a:pt x="0" y="9286"/>
                    <a:pt x="0" y="9286"/>
                  </a:cubicBezTo>
                  <a:lnTo>
                    <a:pt x="0" y="9286"/>
                  </a:lnTo>
                  <a:lnTo>
                    <a:pt x="937" y="12868"/>
                  </a:lnTo>
                  <a:cubicBezTo>
                    <a:pt x="937" y="12868"/>
                    <a:pt x="2512" y="13164"/>
                    <a:pt x="4695" y="13164"/>
                  </a:cubicBezTo>
                  <a:cubicBezTo>
                    <a:pt x="7403" y="13164"/>
                    <a:pt x="11046" y="12708"/>
                    <a:pt x="13777" y="10664"/>
                  </a:cubicBezTo>
                  <a:cubicBezTo>
                    <a:pt x="18847" y="6999"/>
                    <a:pt x="21492" y="1157"/>
                    <a:pt x="21492" y="1157"/>
                  </a:cubicBezTo>
                  <a:lnTo>
                    <a:pt x="19426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7" name="Google Shape;9584;p60"/>
            <p:cNvSpPr/>
            <p:nvPr/>
          </p:nvSpPr>
          <p:spPr>
            <a:xfrm>
              <a:off x="2366825" y="1114325"/>
              <a:ext cx="527675" cy="766750"/>
            </a:xfrm>
            <a:custGeom>
              <a:avLst/>
              <a:gdLst/>
              <a:ahLst/>
              <a:cxnLst/>
              <a:rect l="l" t="t" r="r" b="b"/>
              <a:pathLst>
                <a:path w="21107" h="30670" extrusionOk="0">
                  <a:moveTo>
                    <a:pt x="9018" y="1"/>
                  </a:moveTo>
                  <a:cubicBezTo>
                    <a:pt x="7020" y="1"/>
                    <a:pt x="4519" y="662"/>
                    <a:pt x="2508" y="3308"/>
                  </a:cubicBezTo>
                  <a:cubicBezTo>
                    <a:pt x="2508" y="3308"/>
                    <a:pt x="2866" y="11574"/>
                    <a:pt x="1709" y="17195"/>
                  </a:cubicBezTo>
                  <a:cubicBezTo>
                    <a:pt x="552" y="22816"/>
                    <a:pt x="0" y="25682"/>
                    <a:pt x="2398" y="28327"/>
                  </a:cubicBezTo>
                  <a:cubicBezTo>
                    <a:pt x="3708" y="29816"/>
                    <a:pt x="5751" y="30669"/>
                    <a:pt x="8239" y="30669"/>
                  </a:cubicBezTo>
                  <a:cubicBezTo>
                    <a:pt x="10355" y="30669"/>
                    <a:pt x="12793" y="30052"/>
                    <a:pt x="15376" y="28685"/>
                  </a:cubicBezTo>
                  <a:cubicBezTo>
                    <a:pt x="20887" y="25682"/>
                    <a:pt x="21107" y="20419"/>
                    <a:pt x="19839" y="14908"/>
                  </a:cubicBezTo>
                  <a:cubicBezTo>
                    <a:pt x="18600" y="9397"/>
                    <a:pt x="12510" y="662"/>
                    <a:pt x="12510" y="662"/>
                  </a:cubicBezTo>
                  <a:cubicBezTo>
                    <a:pt x="12510" y="662"/>
                    <a:pt x="11015" y="1"/>
                    <a:pt x="901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8" name="Google Shape;9585;p60"/>
            <p:cNvSpPr/>
            <p:nvPr/>
          </p:nvSpPr>
          <p:spPr>
            <a:xfrm>
              <a:off x="2291750" y="1055500"/>
              <a:ext cx="533875" cy="273525"/>
            </a:xfrm>
            <a:custGeom>
              <a:avLst/>
              <a:gdLst/>
              <a:ahLst/>
              <a:cxnLst/>
              <a:rect l="l" t="t" r="r" b="b"/>
              <a:pathLst>
                <a:path w="21355" h="10941" extrusionOk="0">
                  <a:moveTo>
                    <a:pt x="13961" y="0"/>
                  </a:moveTo>
                  <a:cubicBezTo>
                    <a:pt x="12615" y="0"/>
                    <a:pt x="11156" y="231"/>
                    <a:pt x="9644" y="839"/>
                  </a:cubicBezTo>
                  <a:cubicBezTo>
                    <a:pt x="9644" y="839"/>
                    <a:pt x="6889" y="2106"/>
                    <a:pt x="4133" y="4173"/>
                  </a:cubicBezTo>
                  <a:cubicBezTo>
                    <a:pt x="1378" y="6239"/>
                    <a:pt x="0" y="8416"/>
                    <a:pt x="0" y="8416"/>
                  </a:cubicBezTo>
                  <a:lnTo>
                    <a:pt x="7137" y="5991"/>
                  </a:lnTo>
                  <a:cubicBezTo>
                    <a:pt x="7137" y="5991"/>
                    <a:pt x="7446" y="10941"/>
                    <a:pt x="7890" y="10941"/>
                  </a:cubicBezTo>
                  <a:cubicBezTo>
                    <a:pt x="7905" y="10941"/>
                    <a:pt x="7920" y="10935"/>
                    <a:pt x="7936" y="10923"/>
                  </a:cubicBezTo>
                  <a:cubicBezTo>
                    <a:pt x="8266" y="10703"/>
                    <a:pt x="12758" y="6349"/>
                    <a:pt x="12758" y="6349"/>
                  </a:cubicBezTo>
                  <a:lnTo>
                    <a:pt x="18599" y="7727"/>
                  </a:lnTo>
                  <a:lnTo>
                    <a:pt x="18599" y="7727"/>
                  </a:lnTo>
                  <a:lnTo>
                    <a:pt x="16891" y="4724"/>
                  </a:lnTo>
                  <a:lnTo>
                    <a:pt x="21355" y="2326"/>
                  </a:lnTo>
                  <a:cubicBezTo>
                    <a:pt x="21355" y="2326"/>
                    <a:pt x="18232" y="0"/>
                    <a:pt x="13961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9" name="Google Shape;9586;p60"/>
            <p:cNvSpPr/>
            <p:nvPr/>
          </p:nvSpPr>
          <p:spPr>
            <a:xfrm>
              <a:off x="2492875" y="1001375"/>
              <a:ext cx="108875" cy="139225"/>
            </a:xfrm>
            <a:custGeom>
              <a:avLst/>
              <a:gdLst/>
              <a:ahLst/>
              <a:cxnLst/>
              <a:rect l="l" t="t" r="r" b="b"/>
              <a:pathLst>
                <a:path w="4355" h="5569" extrusionOk="0">
                  <a:moveTo>
                    <a:pt x="3445" y="0"/>
                  </a:moveTo>
                  <a:lnTo>
                    <a:pt x="1" y="689"/>
                  </a:lnTo>
                  <a:lnTo>
                    <a:pt x="910" y="4271"/>
                  </a:lnTo>
                  <a:cubicBezTo>
                    <a:pt x="1119" y="5037"/>
                    <a:pt x="1797" y="5569"/>
                    <a:pt x="2550" y="5569"/>
                  </a:cubicBezTo>
                  <a:cubicBezTo>
                    <a:pt x="2690" y="5569"/>
                    <a:pt x="2834" y="5550"/>
                    <a:pt x="2977" y="5511"/>
                  </a:cubicBezTo>
                  <a:cubicBezTo>
                    <a:pt x="3914" y="5291"/>
                    <a:pt x="4354" y="4381"/>
                    <a:pt x="4244" y="3444"/>
                  </a:cubicBezTo>
                  <a:lnTo>
                    <a:pt x="3445" y="0"/>
                  </a:lnTo>
                  <a:close/>
                </a:path>
              </a:pathLst>
            </a:custGeom>
            <a:solidFill>
              <a:srgbClr val="DD97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0" name="Google Shape;9587;p60"/>
            <p:cNvSpPr/>
            <p:nvPr/>
          </p:nvSpPr>
          <p:spPr>
            <a:xfrm>
              <a:off x="2070625" y="596550"/>
              <a:ext cx="881750" cy="459450"/>
            </a:xfrm>
            <a:custGeom>
              <a:avLst/>
              <a:gdLst/>
              <a:ahLst/>
              <a:cxnLst/>
              <a:rect l="l" t="t" r="r" b="b"/>
              <a:pathLst>
                <a:path w="35270" h="18378" extrusionOk="0">
                  <a:moveTo>
                    <a:pt x="31065" y="1"/>
                  </a:moveTo>
                  <a:cubicBezTo>
                    <a:pt x="29937" y="1"/>
                    <a:pt x="28336" y="93"/>
                    <a:pt x="26066" y="349"/>
                  </a:cubicBezTo>
                  <a:cubicBezTo>
                    <a:pt x="18048" y="1396"/>
                    <a:pt x="6668" y="4951"/>
                    <a:pt x="0" y="8974"/>
                  </a:cubicBezTo>
                  <a:cubicBezTo>
                    <a:pt x="0" y="8974"/>
                    <a:pt x="358" y="14595"/>
                    <a:pt x="3913" y="16551"/>
                  </a:cubicBezTo>
                  <a:cubicBezTo>
                    <a:pt x="5872" y="17690"/>
                    <a:pt x="8918" y="18377"/>
                    <a:pt x="12831" y="18377"/>
                  </a:cubicBezTo>
                  <a:cubicBezTo>
                    <a:pt x="16019" y="18377"/>
                    <a:pt x="19782" y="17921"/>
                    <a:pt x="24000" y="16882"/>
                  </a:cubicBezTo>
                  <a:cubicBezTo>
                    <a:pt x="33534" y="14595"/>
                    <a:pt x="35270" y="11040"/>
                    <a:pt x="35132" y="6907"/>
                  </a:cubicBezTo>
                  <a:cubicBezTo>
                    <a:pt x="35022" y="2664"/>
                    <a:pt x="33754" y="597"/>
                    <a:pt x="33754" y="597"/>
                  </a:cubicBezTo>
                  <a:cubicBezTo>
                    <a:pt x="33754" y="597"/>
                    <a:pt x="33939" y="1"/>
                    <a:pt x="31065" y="1"/>
                  </a:cubicBezTo>
                  <a:close/>
                </a:path>
              </a:pathLst>
            </a:custGeom>
            <a:solidFill>
              <a:srgbClr val="FFC29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1" name="Google Shape;9588;p60"/>
            <p:cNvSpPr/>
            <p:nvPr/>
          </p:nvSpPr>
          <p:spPr>
            <a:xfrm>
              <a:off x="2036175" y="470325"/>
              <a:ext cx="878425" cy="382275"/>
            </a:xfrm>
            <a:custGeom>
              <a:avLst/>
              <a:gdLst/>
              <a:ahLst/>
              <a:cxnLst/>
              <a:rect l="l" t="t" r="r" b="b"/>
              <a:pathLst>
                <a:path w="35137" h="15291" extrusionOk="0">
                  <a:moveTo>
                    <a:pt x="35124" y="5621"/>
                  </a:moveTo>
                  <a:lnTo>
                    <a:pt x="35132" y="5646"/>
                  </a:lnTo>
                  <a:cubicBezTo>
                    <a:pt x="35132" y="5646"/>
                    <a:pt x="35137" y="5635"/>
                    <a:pt x="35124" y="5621"/>
                  </a:cubicBezTo>
                  <a:close/>
                  <a:moveTo>
                    <a:pt x="30206" y="0"/>
                  </a:moveTo>
                  <a:cubicBezTo>
                    <a:pt x="27356" y="0"/>
                    <a:pt x="22462" y="397"/>
                    <a:pt x="14935" y="2202"/>
                  </a:cubicBezTo>
                  <a:cubicBezTo>
                    <a:pt x="1626" y="5398"/>
                    <a:pt x="0" y="10468"/>
                    <a:pt x="0" y="10799"/>
                  </a:cubicBezTo>
                  <a:cubicBezTo>
                    <a:pt x="0" y="11157"/>
                    <a:pt x="1847" y="15290"/>
                    <a:pt x="1847" y="15290"/>
                  </a:cubicBezTo>
                  <a:cubicBezTo>
                    <a:pt x="1847" y="15290"/>
                    <a:pt x="8515" y="10689"/>
                    <a:pt x="21934" y="7713"/>
                  </a:cubicBezTo>
                  <a:cubicBezTo>
                    <a:pt x="30637" y="5873"/>
                    <a:pt x="33605" y="5544"/>
                    <a:pt x="34615" y="5544"/>
                  </a:cubicBezTo>
                  <a:cubicBezTo>
                    <a:pt x="34994" y="5544"/>
                    <a:pt x="35097" y="5590"/>
                    <a:pt x="35124" y="5621"/>
                  </a:cubicBezTo>
                  <a:lnTo>
                    <a:pt x="35124" y="5621"/>
                  </a:lnTo>
                  <a:lnTo>
                    <a:pt x="33424" y="246"/>
                  </a:lnTo>
                  <a:cubicBezTo>
                    <a:pt x="33424" y="246"/>
                    <a:pt x="32447" y="0"/>
                    <a:pt x="3020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2" name="Google Shape;9589;p60"/>
            <p:cNvSpPr/>
            <p:nvPr/>
          </p:nvSpPr>
          <p:spPr>
            <a:xfrm>
              <a:off x="1961350" y="789725"/>
              <a:ext cx="236050" cy="197475"/>
            </a:xfrm>
            <a:custGeom>
              <a:avLst/>
              <a:gdLst/>
              <a:ahLst/>
              <a:cxnLst/>
              <a:rect l="l" t="t" r="r" b="b"/>
              <a:pathLst>
                <a:path w="9442" h="7899" extrusionOk="0">
                  <a:moveTo>
                    <a:pt x="1230" y="1"/>
                  </a:moveTo>
                  <a:cubicBezTo>
                    <a:pt x="417" y="1"/>
                    <a:pt x="1" y="415"/>
                    <a:pt x="238" y="1467"/>
                  </a:cubicBezTo>
                  <a:cubicBezTo>
                    <a:pt x="706" y="3313"/>
                    <a:pt x="486" y="6179"/>
                    <a:pt x="2883" y="7557"/>
                  </a:cubicBezTo>
                  <a:cubicBezTo>
                    <a:pt x="3346" y="7799"/>
                    <a:pt x="3863" y="7898"/>
                    <a:pt x="4397" y="7898"/>
                  </a:cubicBezTo>
                  <a:cubicBezTo>
                    <a:pt x="6659" y="7898"/>
                    <a:pt x="9240" y="6116"/>
                    <a:pt x="9441" y="5848"/>
                  </a:cubicBezTo>
                  <a:lnTo>
                    <a:pt x="8504" y="3203"/>
                  </a:lnTo>
                  <a:cubicBezTo>
                    <a:pt x="8504" y="3203"/>
                    <a:pt x="6438" y="1826"/>
                    <a:pt x="4040" y="778"/>
                  </a:cubicBezTo>
                  <a:cubicBezTo>
                    <a:pt x="2920" y="307"/>
                    <a:pt x="1928" y="1"/>
                    <a:pt x="1230" y="1"/>
                  </a:cubicBezTo>
                  <a:close/>
                </a:path>
              </a:pathLst>
            </a:custGeom>
            <a:solidFill>
              <a:srgbClr val="FFC29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3" name="Google Shape;9590;p60"/>
            <p:cNvSpPr/>
            <p:nvPr/>
          </p:nvSpPr>
          <p:spPr>
            <a:xfrm>
              <a:off x="1993500" y="839025"/>
              <a:ext cx="157725" cy="99675"/>
            </a:xfrm>
            <a:custGeom>
              <a:avLst/>
              <a:gdLst/>
              <a:ahLst/>
              <a:cxnLst/>
              <a:rect l="l" t="t" r="r" b="b"/>
              <a:pathLst>
                <a:path w="6309" h="3987" extrusionOk="0">
                  <a:moveTo>
                    <a:pt x="1077" y="0"/>
                  </a:moveTo>
                  <a:cubicBezTo>
                    <a:pt x="162" y="0"/>
                    <a:pt x="1" y="782"/>
                    <a:pt x="330" y="1810"/>
                  </a:cubicBezTo>
                  <a:cubicBezTo>
                    <a:pt x="798" y="3050"/>
                    <a:pt x="798" y="3987"/>
                    <a:pt x="2865" y="3987"/>
                  </a:cubicBezTo>
                  <a:cubicBezTo>
                    <a:pt x="4931" y="3987"/>
                    <a:pt x="6309" y="2499"/>
                    <a:pt x="6309" y="2499"/>
                  </a:cubicBezTo>
                  <a:cubicBezTo>
                    <a:pt x="6309" y="2499"/>
                    <a:pt x="4242" y="1121"/>
                    <a:pt x="2286" y="294"/>
                  </a:cubicBezTo>
                  <a:cubicBezTo>
                    <a:pt x="1789" y="91"/>
                    <a:pt x="1389" y="0"/>
                    <a:pt x="1077" y="0"/>
                  </a:cubicBezTo>
                  <a:close/>
                </a:path>
              </a:pathLst>
            </a:custGeom>
            <a:solidFill>
              <a:srgbClr val="F8A7A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4" name="Google Shape;9591;p60"/>
            <p:cNvSpPr/>
            <p:nvPr/>
          </p:nvSpPr>
          <p:spPr>
            <a:xfrm>
              <a:off x="2527325" y="774725"/>
              <a:ext cx="100600" cy="97850"/>
            </a:xfrm>
            <a:custGeom>
              <a:avLst/>
              <a:gdLst/>
              <a:ahLst/>
              <a:cxnLst/>
              <a:rect l="l" t="t" r="r" b="b"/>
              <a:pathLst>
                <a:path w="4024" h="3914" extrusionOk="0">
                  <a:moveTo>
                    <a:pt x="2067" y="1"/>
                  </a:moveTo>
                  <a:cubicBezTo>
                    <a:pt x="910" y="1"/>
                    <a:pt x="1" y="800"/>
                    <a:pt x="1" y="1957"/>
                  </a:cubicBezTo>
                  <a:cubicBezTo>
                    <a:pt x="1" y="3004"/>
                    <a:pt x="910" y="3913"/>
                    <a:pt x="2067" y="3913"/>
                  </a:cubicBezTo>
                  <a:cubicBezTo>
                    <a:pt x="3087" y="3913"/>
                    <a:pt x="4023" y="3004"/>
                    <a:pt x="4023" y="1957"/>
                  </a:cubicBezTo>
                  <a:cubicBezTo>
                    <a:pt x="4023" y="800"/>
                    <a:pt x="3087" y="1"/>
                    <a:pt x="2067" y="1"/>
                  </a:cubicBezTo>
                  <a:close/>
                </a:path>
              </a:pathLst>
            </a:custGeom>
            <a:solidFill>
              <a:srgbClr val="F8A7A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5" name="Google Shape;9592;p60"/>
            <p:cNvSpPr/>
            <p:nvPr/>
          </p:nvSpPr>
          <p:spPr>
            <a:xfrm>
              <a:off x="2443975" y="760275"/>
              <a:ext cx="43425" cy="43425"/>
            </a:xfrm>
            <a:custGeom>
              <a:avLst/>
              <a:gdLst/>
              <a:ahLst/>
              <a:cxnLst/>
              <a:rect l="l" t="t" r="r" b="b"/>
              <a:pathLst>
                <a:path w="1737" h="1737" extrusionOk="0">
                  <a:moveTo>
                    <a:pt x="910" y="0"/>
                  </a:moveTo>
                  <a:cubicBezTo>
                    <a:pt x="469" y="0"/>
                    <a:pt x="0" y="358"/>
                    <a:pt x="0" y="827"/>
                  </a:cubicBezTo>
                  <a:cubicBezTo>
                    <a:pt x="0" y="1268"/>
                    <a:pt x="469" y="1736"/>
                    <a:pt x="910" y="1736"/>
                  </a:cubicBezTo>
                  <a:cubicBezTo>
                    <a:pt x="1378" y="1736"/>
                    <a:pt x="1736" y="1268"/>
                    <a:pt x="1736" y="827"/>
                  </a:cubicBezTo>
                  <a:cubicBezTo>
                    <a:pt x="1736" y="358"/>
                    <a:pt x="1378" y="0"/>
                    <a:pt x="910" y="0"/>
                  </a:cubicBezTo>
                  <a:close/>
                </a:path>
              </a:pathLst>
            </a:custGeom>
            <a:solidFill>
              <a:srgbClr val="39241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6" name="Google Shape;9593;p60"/>
            <p:cNvSpPr/>
            <p:nvPr/>
          </p:nvSpPr>
          <p:spPr>
            <a:xfrm>
              <a:off x="2627900" y="717550"/>
              <a:ext cx="42725" cy="39975"/>
            </a:xfrm>
            <a:custGeom>
              <a:avLst/>
              <a:gdLst/>
              <a:ahLst/>
              <a:cxnLst/>
              <a:rect l="l" t="t" r="r" b="b"/>
              <a:pathLst>
                <a:path w="1709" h="1599" extrusionOk="0">
                  <a:moveTo>
                    <a:pt x="800" y="1"/>
                  </a:moveTo>
                  <a:cubicBezTo>
                    <a:pt x="331" y="1"/>
                    <a:pt x="0" y="331"/>
                    <a:pt x="0" y="800"/>
                  </a:cubicBezTo>
                  <a:cubicBezTo>
                    <a:pt x="0" y="1268"/>
                    <a:pt x="331" y="1599"/>
                    <a:pt x="800" y="1599"/>
                  </a:cubicBezTo>
                  <a:cubicBezTo>
                    <a:pt x="1268" y="1599"/>
                    <a:pt x="1709" y="1268"/>
                    <a:pt x="1709" y="800"/>
                  </a:cubicBezTo>
                  <a:cubicBezTo>
                    <a:pt x="1709" y="331"/>
                    <a:pt x="1268" y="1"/>
                    <a:pt x="800" y="1"/>
                  </a:cubicBezTo>
                  <a:close/>
                </a:path>
              </a:pathLst>
            </a:custGeom>
            <a:solidFill>
              <a:srgbClr val="39241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7" name="Google Shape;9594;p60"/>
            <p:cNvSpPr/>
            <p:nvPr/>
          </p:nvSpPr>
          <p:spPr>
            <a:xfrm>
              <a:off x="2357875" y="651400"/>
              <a:ext cx="112300" cy="112325"/>
            </a:xfrm>
            <a:custGeom>
              <a:avLst/>
              <a:gdLst/>
              <a:ahLst/>
              <a:cxnLst/>
              <a:rect l="l" t="t" r="r" b="b"/>
              <a:pathLst>
                <a:path w="4492" h="4493" extrusionOk="0">
                  <a:moveTo>
                    <a:pt x="4171" y="0"/>
                  </a:moveTo>
                  <a:cubicBezTo>
                    <a:pt x="3809" y="0"/>
                    <a:pt x="2171" y="87"/>
                    <a:pt x="1268" y="1600"/>
                  </a:cubicBezTo>
                  <a:cubicBezTo>
                    <a:pt x="221" y="3225"/>
                    <a:pt x="0" y="4493"/>
                    <a:pt x="0" y="4493"/>
                  </a:cubicBezTo>
                  <a:cubicBezTo>
                    <a:pt x="1157" y="2178"/>
                    <a:pt x="4492" y="1049"/>
                    <a:pt x="4492" y="1049"/>
                  </a:cubicBezTo>
                  <a:lnTo>
                    <a:pt x="4244" y="2"/>
                  </a:lnTo>
                  <a:cubicBezTo>
                    <a:pt x="4244" y="2"/>
                    <a:pt x="4218" y="0"/>
                    <a:pt x="4171" y="0"/>
                  </a:cubicBezTo>
                  <a:close/>
                </a:path>
              </a:pathLst>
            </a:custGeom>
            <a:solidFill>
              <a:srgbClr val="39241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8" name="Google Shape;9595;p60"/>
            <p:cNvSpPr/>
            <p:nvPr/>
          </p:nvSpPr>
          <p:spPr>
            <a:xfrm>
              <a:off x="2596200" y="599175"/>
              <a:ext cx="115075" cy="75000"/>
            </a:xfrm>
            <a:custGeom>
              <a:avLst/>
              <a:gdLst/>
              <a:ahLst/>
              <a:cxnLst/>
              <a:rect l="l" t="t" r="r" b="b"/>
              <a:pathLst>
                <a:path w="4603" h="3000" extrusionOk="0">
                  <a:moveTo>
                    <a:pt x="697" y="1"/>
                  </a:moveTo>
                  <a:cubicBezTo>
                    <a:pt x="544" y="1"/>
                    <a:pt x="385" y="8"/>
                    <a:pt x="221" y="24"/>
                  </a:cubicBezTo>
                  <a:lnTo>
                    <a:pt x="1" y="1512"/>
                  </a:lnTo>
                  <a:cubicBezTo>
                    <a:pt x="1" y="1512"/>
                    <a:pt x="221" y="1402"/>
                    <a:pt x="1489" y="1402"/>
                  </a:cubicBezTo>
                  <a:cubicBezTo>
                    <a:pt x="2756" y="1402"/>
                    <a:pt x="4603" y="3000"/>
                    <a:pt x="4603" y="3000"/>
                  </a:cubicBezTo>
                  <a:cubicBezTo>
                    <a:pt x="4603" y="3000"/>
                    <a:pt x="3753" y="1"/>
                    <a:pt x="697" y="1"/>
                  </a:cubicBezTo>
                  <a:close/>
                </a:path>
              </a:pathLst>
            </a:custGeom>
            <a:solidFill>
              <a:srgbClr val="39241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9" name="Google Shape;9596;p60"/>
            <p:cNvSpPr/>
            <p:nvPr/>
          </p:nvSpPr>
          <p:spPr>
            <a:xfrm>
              <a:off x="2483925" y="846375"/>
              <a:ext cx="210125" cy="117825"/>
            </a:xfrm>
            <a:custGeom>
              <a:avLst/>
              <a:gdLst/>
              <a:ahLst/>
              <a:cxnLst/>
              <a:rect l="l" t="t" r="r" b="b"/>
              <a:pathLst>
                <a:path w="8405" h="4713" fill="none" extrusionOk="0">
                  <a:moveTo>
                    <a:pt x="1" y="3004"/>
                  </a:moveTo>
                  <a:cubicBezTo>
                    <a:pt x="1" y="3004"/>
                    <a:pt x="1847" y="4712"/>
                    <a:pt x="5071" y="3803"/>
                  </a:cubicBezTo>
                  <a:cubicBezTo>
                    <a:pt x="8405" y="2894"/>
                    <a:pt x="7936" y="0"/>
                    <a:pt x="7936" y="0"/>
                  </a:cubicBezTo>
                </a:path>
              </a:pathLst>
            </a:custGeom>
            <a:solidFill>
              <a:srgbClr val="392410"/>
            </a:solidFill>
            <a:ln w="5500" cap="flat" cmpd="sng">
              <a:solidFill>
                <a:srgbClr val="000000"/>
              </a:solidFill>
              <a:prstDash val="solid"/>
              <a:miter lim="27554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0" name="Google Shape;9597;p60"/>
            <p:cNvSpPr/>
            <p:nvPr/>
          </p:nvSpPr>
          <p:spPr>
            <a:xfrm>
              <a:off x="2397825" y="1411925"/>
              <a:ext cx="471200" cy="192225"/>
            </a:xfrm>
            <a:custGeom>
              <a:avLst/>
              <a:gdLst/>
              <a:ahLst/>
              <a:cxnLst/>
              <a:rect l="l" t="t" r="r" b="b"/>
              <a:pathLst>
                <a:path w="18848" h="7689" extrusionOk="0">
                  <a:moveTo>
                    <a:pt x="17580" y="0"/>
                  </a:moveTo>
                  <a:cubicBezTo>
                    <a:pt x="12663" y="2763"/>
                    <a:pt x="8374" y="3580"/>
                    <a:pt x="5041" y="3580"/>
                  </a:cubicBezTo>
                  <a:cubicBezTo>
                    <a:pt x="3387" y="3580"/>
                    <a:pt x="1969" y="3379"/>
                    <a:pt x="827" y="3114"/>
                  </a:cubicBezTo>
                  <a:cubicBezTo>
                    <a:pt x="689" y="3803"/>
                    <a:pt x="579" y="4602"/>
                    <a:pt x="469" y="5291"/>
                  </a:cubicBezTo>
                  <a:cubicBezTo>
                    <a:pt x="248" y="5980"/>
                    <a:pt x="138" y="6558"/>
                    <a:pt x="0" y="7137"/>
                  </a:cubicBezTo>
                  <a:cubicBezTo>
                    <a:pt x="1516" y="7468"/>
                    <a:pt x="3224" y="7688"/>
                    <a:pt x="5181" y="7688"/>
                  </a:cubicBezTo>
                  <a:cubicBezTo>
                    <a:pt x="8955" y="7688"/>
                    <a:pt x="13557" y="6889"/>
                    <a:pt x="18847" y="4023"/>
                  </a:cubicBezTo>
                  <a:cubicBezTo>
                    <a:pt x="18737" y="3693"/>
                    <a:pt x="18737" y="3334"/>
                    <a:pt x="18599" y="3004"/>
                  </a:cubicBezTo>
                  <a:cubicBezTo>
                    <a:pt x="18379" y="2067"/>
                    <a:pt x="18048" y="1047"/>
                    <a:pt x="1758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1" name="Google Shape;9598;p60"/>
            <p:cNvSpPr/>
            <p:nvPr/>
          </p:nvSpPr>
          <p:spPr>
            <a:xfrm>
              <a:off x="2581750" y="1414675"/>
              <a:ext cx="175000" cy="230100"/>
            </a:xfrm>
            <a:custGeom>
              <a:avLst/>
              <a:gdLst/>
              <a:ahLst/>
              <a:cxnLst/>
              <a:rect l="l" t="t" r="r" b="b"/>
              <a:pathLst>
                <a:path w="7000" h="9204" extrusionOk="0">
                  <a:moveTo>
                    <a:pt x="5043" y="1626"/>
                  </a:moveTo>
                  <a:lnTo>
                    <a:pt x="5869" y="6559"/>
                  </a:lnTo>
                  <a:lnTo>
                    <a:pt x="1846" y="7826"/>
                  </a:lnTo>
                  <a:lnTo>
                    <a:pt x="1047" y="2536"/>
                  </a:lnTo>
                  <a:lnTo>
                    <a:pt x="5043" y="1626"/>
                  </a:lnTo>
                  <a:close/>
                  <a:moveTo>
                    <a:pt x="5869" y="1"/>
                  </a:moveTo>
                  <a:lnTo>
                    <a:pt x="0" y="1626"/>
                  </a:lnTo>
                  <a:lnTo>
                    <a:pt x="1158" y="9204"/>
                  </a:lnTo>
                  <a:lnTo>
                    <a:pt x="6999" y="7247"/>
                  </a:lnTo>
                  <a:lnTo>
                    <a:pt x="5869" y="1"/>
                  </a:lnTo>
                  <a:close/>
                </a:path>
              </a:pathLst>
            </a:custGeom>
            <a:solidFill>
              <a:srgbClr val="EDED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2" name="Google Shape;9599;p60"/>
            <p:cNvSpPr/>
            <p:nvPr/>
          </p:nvSpPr>
          <p:spPr>
            <a:xfrm>
              <a:off x="2696775" y="1498025"/>
              <a:ext cx="71675" cy="46175"/>
            </a:xfrm>
            <a:custGeom>
              <a:avLst/>
              <a:gdLst/>
              <a:ahLst/>
              <a:cxnLst/>
              <a:rect l="l" t="t" r="r" b="b"/>
              <a:pathLst>
                <a:path w="2867" h="1847" extrusionOk="0">
                  <a:moveTo>
                    <a:pt x="2646" y="1"/>
                  </a:moveTo>
                  <a:lnTo>
                    <a:pt x="1" y="938"/>
                  </a:lnTo>
                  <a:lnTo>
                    <a:pt x="111" y="1847"/>
                  </a:lnTo>
                  <a:lnTo>
                    <a:pt x="2867" y="938"/>
                  </a:lnTo>
                  <a:lnTo>
                    <a:pt x="2646" y="1"/>
                  </a:lnTo>
                  <a:close/>
                </a:path>
              </a:pathLst>
            </a:custGeom>
            <a:solidFill>
              <a:srgbClr val="EDED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3" name="Google Shape;9600;p60"/>
            <p:cNvSpPr/>
            <p:nvPr/>
          </p:nvSpPr>
          <p:spPr>
            <a:xfrm>
              <a:off x="3078400" y="855325"/>
              <a:ext cx="189475" cy="183950"/>
            </a:xfrm>
            <a:custGeom>
              <a:avLst/>
              <a:gdLst/>
              <a:ahLst/>
              <a:cxnLst/>
              <a:rect l="l" t="t" r="r" b="b"/>
              <a:pathLst>
                <a:path w="7579" h="7358" extrusionOk="0">
                  <a:moveTo>
                    <a:pt x="4354" y="1"/>
                  </a:moveTo>
                  <a:lnTo>
                    <a:pt x="1" y="2646"/>
                  </a:lnTo>
                  <a:lnTo>
                    <a:pt x="2977" y="3335"/>
                  </a:lnTo>
                  <a:lnTo>
                    <a:pt x="3225" y="5401"/>
                  </a:lnTo>
                  <a:lnTo>
                    <a:pt x="5043" y="4602"/>
                  </a:lnTo>
                  <a:lnTo>
                    <a:pt x="7220" y="7358"/>
                  </a:lnTo>
                  <a:lnTo>
                    <a:pt x="7578" y="1847"/>
                  </a:lnTo>
                  <a:lnTo>
                    <a:pt x="4354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4" name="Google Shape;9601;p60"/>
            <p:cNvSpPr/>
            <p:nvPr/>
          </p:nvSpPr>
          <p:spPr>
            <a:xfrm>
              <a:off x="1548475" y="688625"/>
              <a:ext cx="189450" cy="186700"/>
            </a:xfrm>
            <a:custGeom>
              <a:avLst/>
              <a:gdLst/>
              <a:ahLst/>
              <a:cxnLst/>
              <a:rect l="l" t="t" r="r" b="b"/>
              <a:pathLst>
                <a:path w="7578" h="7468" extrusionOk="0">
                  <a:moveTo>
                    <a:pt x="3802" y="0"/>
                  </a:moveTo>
                  <a:cubicBezTo>
                    <a:pt x="1736" y="0"/>
                    <a:pt x="0" y="1626"/>
                    <a:pt x="0" y="3693"/>
                  </a:cubicBezTo>
                  <a:cubicBezTo>
                    <a:pt x="0" y="5759"/>
                    <a:pt x="1736" y="7468"/>
                    <a:pt x="3802" y="7468"/>
                  </a:cubicBezTo>
                  <a:cubicBezTo>
                    <a:pt x="5869" y="7468"/>
                    <a:pt x="7577" y="5759"/>
                    <a:pt x="7577" y="3693"/>
                  </a:cubicBezTo>
                  <a:cubicBezTo>
                    <a:pt x="7577" y="1626"/>
                    <a:pt x="5869" y="0"/>
                    <a:pt x="380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15" name="Google Shape;3589;p42"/>
          <p:cNvGrpSpPr/>
          <p:nvPr/>
        </p:nvGrpSpPr>
        <p:grpSpPr>
          <a:xfrm rot="3615819" flipH="1">
            <a:off x="373147" y="155962"/>
            <a:ext cx="865108" cy="776472"/>
            <a:chOff x="1606225" y="4149350"/>
            <a:chExt cx="865125" cy="776487"/>
          </a:xfrm>
        </p:grpSpPr>
        <p:sp>
          <p:nvSpPr>
            <p:cNvPr id="516" name="Google Shape;3590;p42"/>
            <p:cNvSpPr/>
            <p:nvPr/>
          </p:nvSpPr>
          <p:spPr>
            <a:xfrm>
              <a:off x="2226225" y="4149350"/>
              <a:ext cx="245125" cy="188875"/>
            </a:xfrm>
            <a:custGeom>
              <a:avLst/>
              <a:gdLst/>
              <a:ahLst/>
              <a:cxnLst/>
              <a:rect l="l" t="t" r="r" b="b"/>
              <a:pathLst>
                <a:path w="9805" h="7555" extrusionOk="0">
                  <a:moveTo>
                    <a:pt x="6628" y="833"/>
                  </a:moveTo>
                  <a:cubicBezTo>
                    <a:pt x="6706" y="833"/>
                    <a:pt x="6783" y="841"/>
                    <a:pt x="6860" y="858"/>
                  </a:cubicBezTo>
                  <a:cubicBezTo>
                    <a:pt x="8571" y="1246"/>
                    <a:pt x="4668" y="4465"/>
                    <a:pt x="4394" y="4670"/>
                  </a:cubicBezTo>
                  <a:cubicBezTo>
                    <a:pt x="3380" y="5421"/>
                    <a:pt x="2293" y="6027"/>
                    <a:pt x="1182" y="6618"/>
                  </a:cubicBezTo>
                  <a:lnTo>
                    <a:pt x="1182" y="6618"/>
                  </a:lnTo>
                  <a:cubicBezTo>
                    <a:pt x="1836" y="5690"/>
                    <a:pt x="2502" y="4712"/>
                    <a:pt x="3253" y="3803"/>
                  </a:cubicBezTo>
                  <a:cubicBezTo>
                    <a:pt x="3877" y="3007"/>
                    <a:pt x="5352" y="833"/>
                    <a:pt x="6628" y="833"/>
                  </a:cubicBezTo>
                  <a:close/>
                  <a:moveTo>
                    <a:pt x="6603" y="0"/>
                  </a:moveTo>
                  <a:cubicBezTo>
                    <a:pt x="4439" y="0"/>
                    <a:pt x="942" y="5593"/>
                    <a:pt x="195" y="6656"/>
                  </a:cubicBezTo>
                  <a:cubicBezTo>
                    <a:pt x="0" y="6931"/>
                    <a:pt x="277" y="7195"/>
                    <a:pt x="560" y="7195"/>
                  </a:cubicBezTo>
                  <a:cubicBezTo>
                    <a:pt x="560" y="7195"/>
                    <a:pt x="561" y="7195"/>
                    <a:pt x="561" y="7195"/>
                  </a:cubicBezTo>
                  <a:lnTo>
                    <a:pt x="561" y="7195"/>
                  </a:lnTo>
                  <a:cubicBezTo>
                    <a:pt x="592" y="7379"/>
                    <a:pt x="765" y="7555"/>
                    <a:pt x="988" y="7555"/>
                  </a:cubicBezTo>
                  <a:cubicBezTo>
                    <a:pt x="1041" y="7555"/>
                    <a:pt x="1096" y="7545"/>
                    <a:pt x="1153" y="7523"/>
                  </a:cubicBezTo>
                  <a:cubicBezTo>
                    <a:pt x="2865" y="6656"/>
                    <a:pt x="9804" y="3141"/>
                    <a:pt x="7522" y="470"/>
                  </a:cubicBezTo>
                  <a:cubicBezTo>
                    <a:pt x="7260" y="143"/>
                    <a:pt x="6949" y="0"/>
                    <a:pt x="660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7" name="Google Shape;3591;p42"/>
            <p:cNvSpPr/>
            <p:nvPr/>
          </p:nvSpPr>
          <p:spPr>
            <a:xfrm>
              <a:off x="2086125" y="4277500"/>
              <a:ext cx="207175" cy="199750"/>
            </a:xfrm>
            <a:custGeom>
              <a:avLst/>
              <a:gdLst/>
              <a:ahLst/>
              <a:cxnLst/>
              <a:rect l="l" t="t" r="r" b="b"/>
              <a:pathLst>
                <a:path w="8287" h="7990" extrusionOk="0">
                  <a:moveTo>
                    <a:pt x="4201" y="1"/>
                  </a:moveTo>
                  <a:cubicBezTo>
                    <a:pt x="2672" y="1051"/>
                    <a:pt x="1622" y="2397"/>
                    <a:pt x="1" y="3995"/>
                  </a:cubicBezTo>
                  <a:lnTo>
                    <a:pt x="4201" y="7989"/>
                  </a:lnTo>
                  <a:cubicBezTo>
                    <a:pt x="4863" y="7419"/>
                    <a:pt x="7328" y="4954"/>
                    <a:pt x="8287" y="3995"/>
                  </a:cubicBezTo>
                  <a:cubicBezTo>
                    <a:pt x="6940" y="1256"/>
                    <a:pt x="4201" y="1"/>
                    <a:pt x="4201" y="1"/>
                  </a:cubicBezTo>
                  <a:close/>
                </a:path>
              </a:pathLst>
            </a:custGeom>
            <a:solidFill>
              <a:srgbClr val="2C326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8" name="Google Shape;3592;p42"/>
            <p:cNvSpPr/>
            <p:nvPr/>
          </p:nvSpPr>
          <p:spPr>
            <a:xfrm>
              <a:off x="1606225" y="4296575"/>
              <a:ext cx="713325" cy="624450"/>
            </a:xfrm>
            <a:custGeom>
              <a:avLst/>
              <a:gdLst/>
              <a:ahLst/>
              <a:cxnLst/>
              <a:rect l="l" t="t" r="r" b="b"/>
              <a:pathLst>
                <a:path w="28533" h="24978" extrusionOk="0">
                  <a:moveTo>
                    <a:pt x="13304" y="1"/>
                  </a:moveTo>
                  <a:cubicBezTo>
                    <a:pt x="10919" y="1"/>
                    <a:pt x="8520" y="863"/>
                    <a:pt x="6369" y="2776"/>
                  </a:cubicBezTo>
                  <a:cubicBezTo>
                    <a:pt x="1" y="8573"/>
                    <a:pt x="366" y="15124"/>
                    <a:pt x="6643" y="21036"/>
                  </a:cubicBezTo>
                  <a:cubicBezTo>
                    <a:pt x="9388" y="23529"/>
                    <a:pt x="12687" y="24977"/>
                    <a:pt x="15918" y="24977"/>
                  </a:cubicBezTo>
                  <a:cubicBezTo>
                    <a:pt x="18840" y="24977"/>
                    <a:pt x="21707" y="23793"/>
                    <a:pt x="24059" y="21127"/>
                  </a:cubicBezTo>
                  <a:cubicBezTo>
                    <a:pt x="28533" y="15786"/>
                    <a:pt x="28533" y="9509"/>
                    <a:pt x="22438" y="4487"/>
                  </a:cubicBezTo>
                  <a:cubicBezTo>
                    <a:pt x="19891" y="1662"/>
                    <a:pt x="16612" y="1"/>
                    <a:pt x="13304" y="1"/>
                  </a:cubicBezTo>
                  <a:close/>
                </a:path>
              </a:pathLst>
            </a:custGeom>
            <a:solidFill>
              <a:srgbClr val="FE323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9" name="Google Shape;3593;p42"/>
            <p:cNvSpPr/>
            <p:nvPr/>
          </p:nvSpPr>
          <p:spPr>
            <a:xfrm>
              <a:off x="1750250" y="4366826"/>
              <a:ext cx="475996" cy="443285"/>
            </a:xfrm>
            <a:custGeom>
              <a:avLst/>
              <a:gdLst/>
              <a:ahLst/>
              <a:cxnLst/>
              <a:rect l="l" t="t" r="r" b="b"/>
              <a:pathLst>
                <a:path w="22235" h="20707" extrusionOk="0">
                  <a:moveTo>
                    <a:pt x="1107" y="1"/>
                  </a:moveTo>
                  <a:cubicBezTo>
                    <a:pt x="550" y="1"/>
                    <a:pt x="0" y="566"/>
                    <a:pt x="405" y="1165"/>
                  </a:cubicBezTo>
                  <a:cubicBezTo>
                    <a:pt x="5906" y="8880"/>
                    <a:pt x="13324" y="14860"/>
                    <a:pt x="20857" y="20567"/>
                  </a:cubicBezTo>
                  <a:cubicBezTo>
                    <a:pt x="20986" y="20664"/>
                    <a:pt x="21114" y="20706"/>
                    <a:pt x="21236" y="20706"/>
                  </a:cubicBezTo>
                  <a:cubicBezTo>
                    <a:pt x="21824" y="20706"/>
                    <a:pt x="22234" y="19716"/>
                    <a:pt x="21610" y="19243"/>
                  </a:cubicBezTo>
                  <a:cubicBezTo>
                    <a:pt x="14283" y="13719"/>
                    <a:pt x="7162" y="7830"/>
                    <a:pt x="1729" y="321"/>
                  </a:cubicBezTo>
                  <a:cubicBezTo>
                    <a:pt x="1563" y="95"/>
                    <a:pt x="1334" y="1"/>
                    <a:pt x="1107" y="1"/>
                  </a:cubicBezTo>
                  <a:close/>
                </a:path>
              </a:pathLst>
            </a:custGeom>
            <a:solidFill>
              <a:srgbClr val="2C326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0" name="Google Shape;3594;p42"/>
            <p:cNvSpPr/>
            <p:nvPr/>
          </p:nvSpPr>
          <p:spPr>
            <a:xfrm>
              <a:off x="1798551" y="4325060"/>
              <a:ext cx="458891" cy="428571"/>
            </a:xfrm>
            <a:custGeom>
              <a:avLst/>
              <a:gdLst/>
              <a:ahLst/>
              <a:cxnLst/>
              <a:rect l="l" t="t" r="r" b="b"/>
              <a:pathLst>
                <a:path w="21946" h="20496" extrusionOk="0">
                  <a:moveTo>
                    <a:pt x="813" y="0"/>
                  </a:moveTo>
                  <a:cubicBezTo>
                    <a:pt x="366" y="0"/>
                    <a:pt x="1" y="579"/>
                    <a:pt x="367" y="945"/>
                  </a:cubicBezTo>
                  <a:cubicBezTo>
                    <a:pt x="1120" y="1789"/>
                    <a:pt x="2261" y="1903"/>
                    <a:pt x="3220" y="2177"/>
                  </a:cubicBezTo>
                  <a:cubicBezTo>
                    <a:pt x="5114" y="2748"/>
                    <a:pt x="3608" y="5418"/>
                    <a:pt x="4841" y="6468"/>
                  </a:cubicBezTo>
                  <a:cubicBezTo>
                    <a:pt x="5890" y="7313"/>
                    <a:pt x="7214" y="7039"/>
                    <a:pt x="8447" y="7610"/>
                  </a:cubicBezTo>
                  <a:cubicBezTo>
                    <a:pt x="9406" y="7975"/>
                    <a:pt x="8926" y="10349"/>
                    <a:pt x="9588" y="11216"/>
                  </a:cubicBezTo>
                  <a:cubicBezTo>
                    <a:pt x="10364" y="12060"/>
                    <a:pt x="11391" y="12060"/>
                    <a:pt x="12441" y="12060"/>
                  </a:cubicBezTo>
                  <a:cubicBezTo>
                    <a:pt x="14815" y="12175"/>
                    <a:pt x="13788" y="14457"/>
                    <a:pt x="15021" y="15781"/>
                  </a:cubicBezTo>
                  <a:cubicBezTo>
                    <a:pt x="15612" y="16452"/>
                    <a:pt x="16393" y="16553"/>
                    <a:pt x="17239" y="16553"/>
                  </a:cubicBezTo>
                  <a:cubicBezTo>
                    <a:pt x="17602" y="16553"/>
                    <a:pt x="17976" y="16534"/>
                    <a:pt x="18353" y="16534"/>
                  </a:cubicBezTo>
                  <a:cubicBezTo>
                    <a:pt x="19860" y="16534"/>
                    <a:pt x="19860" y="19387"/>
                    <a:pt x="20727" y="20346"/>
                  </a:cubicBezTo>
                  <a:cubicBezTo>
                    <a:pt x="20852" y="20451"/>
                    <a:pt x="20985" y="20496"/>
                    <a:pt x="21113" y="20496"/>
                  </a:cubicBezTo>
                  <a:cubicBezTo>
                    <a:pt x="21568" y="20496"/>
                    <a:pt x="21946" y="19925"/>
                    <a:pt x="21571" y="19479"/>
                  </a:cubicBezTo>
                  <a:cubicBezTo>
                    <a:pt x="20727" y="18634"/>
                    <a:pt x="21001" y="17014"/>
                    <a:pt x="20156" y="16169"/>
                  </a:cubicBezTo>
                  <a:cubicBezTo>
                    <a:pt x="19528" y="15475"/>
                    <a:pt x="18709" y="15379"/>
                    <a:pt x="17836" y="15379"/>
                  </a:cubicBezTo>
                  <a:cubicBezTo>
                    <a:pt x="17504" y="15379"/>
                    <a:pt x="17164" y="15393"/>
                    <a:pt x="16824" y="15393"/>
                  </a:cubicBezTo>
                  <a:cubicBezTo>
                    <a:pt x="15112" y="15302"/>
                    <a:pt x="15591" y="12745"/>
                    <a:pt x="14724" y="11787"/>
                  </a:cubicBezTo>
                  <a:cubicBezTo>
                    <a:pt x="13879" y="10737"/>
                    <a:pt x="12441" y="11033"/>
                    <a:pt x="11117" y="10828"/>
                  </a:cubicBezTo>
                  <a:cubicBezTo>
                    <a:pt x="9976" y="10645"/>
                    <a:pt x="10159" y="7792"/>
                    <a:pt x="9497" y="7039"/>
                  </a:cubicBezTo>
                  <a:cubicBezTo>
                    <a:pt x="8835" y="6080"/>
                    <a:pt x="7397" y="6172"/>
                    <a:pt x="6461" y="5989"/>
                  </a:cubicBezTo>
                  <a:cubicBezTo>
                    <a:pt x="4544" y="5692"/>
                    <a:pt x="5890" y="2839"/>
                    <a:pt x="4841" y="1789"/>
                  </a:cubicBezTo>
                  <a:cubicBezTo>
                    <a:pt x="3791" y="853"/>
                    <a:pt x="2170" y="1127"/>
                    <a:pt x="1234" y="191"/>
                  </a:cubicBezTo>
                  <a:cubicBezTo>
                    <a:pt x="1099" y="56"/>
                    <a:pt x="952" y="0"/>
                    <a:pt x="81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1" name="Google Shape;3595;p42"/>
            <p:cNvSpPr/>
            <p:nvPr/>
          </p:nvSpPr>
          <p:spPr>
            <a:xfrm>
              <a:off x="1677651" y="4446475"/>
              <a:ext cx="476019" cy="443240"/>
            </a:xfrm>
            <a:custGeom>
              <a:avLst/>
              <a:gdLst/>
              <a:ahLst/>
              <a:cxnLst/>
              <a:rect l="l" t="t" r="r" b="b"/>
              <a:pathLst>
                <a:path w="22015" h="20499" extrusionOk="0">
                  <a:moveTo>
                    <a:pt x="884" y="1"/>
                  </a:moveTo>
                  <a:cubicBezTo>
                    <a:pt x="411" y="1"/>
                    <a:pt x="0" y="554"/>
                    <a:pt x="444" y="998"/>
                  </a:cubicBezTo>
                  <a:cubicBezTo>
                    <a:pt x="1197" y="1774"/>
                    <a:pt x="2247" y="1956"/>
                    <a:pt x="3297" y="2253"/>
                  </a:cubicBezTo>
                  <a:cubicBezTo>
                    <a:pt x="5191" y="2709"/>
                    <a:pt x="3662" y="5471"/>
                    <a:pt x="4895" y="6521"/>
                  </a:cubicBezTo>
                  <a:cubicBezTo>
                    <a:pt x="5945" y="7389"/>
                    <a:pt x="7291" y="7092"/>
                    <a:pt x="8524" y="7571"/>
                  </a:cubicBezTo>
                  <a:cubicBezTo>
                    <a:pt x="9460" y="8051"/>
                    <a:pt x="9003" y="10333"/>
                    <a:pt x="9665" y="11178"/>
                  </a:cubicBezTo>
                  <a:cubicBezTo>
                    <a:pt x="10418" y="12045"/>
                    <a:pt x="11468" y="12045"/>
                    <a:pt x="12518" y="12136"/>
                  </a:cubicBezTo>
                  <a:cubicBezTo>
                    <a:pt x="14892" y="12228"/>
                    <a:pt x="13842" y="14510"/>
                    <a:pt x="14984" y="15743"/>
                  </a:cubicBezTo>
                  <a:cubicBezTo>
                    <a:pt x="15942" y="16701"/>
                    <a:pt x="17175" y="16519"/>
                    <a:pt x="18316" y="16610"/>
                  </a:cubicBezTo>
                  <a:cubicBezTo>
                    <a:pt x="19937" y="16610"/>
                    <a:pt x="19937" y="19463"/>
                    <a:pt x="20781" y="20308"/>
                  </a:cubicBezTo>
                  <a:cubicBezTo>
                    <a:pt x="20916" y="20443"/>
                    <a:pt x="21063" y="20499"/>
                    <a:pt x="21202" y="20499"/>
                  </a:cubicBezTo>
                  <a:cubicBezTo>
                    <a:pt x="21649" y="20499"/>
                    <a:pt x="22014" y="19920"/>
                    <a:pt x="21649" y="19554"/>
                  </a:cubicBezTo>
                  <a:cubicBezTo>
                    <a:pt x="20781" y="18596"/>
                    <a:pt x="21078" y="17089"/>
                    <a:pt x="20211" y="16131"/>
                  </a:cubicBezTo>
                  <a:cubicBezTo>
                    <a:pt x="19366" y="15263"/>
                    <a:pt x="18133" y="15469"/>
                    <a:pt x="16878" y="15377"/>
                  </a:cubicBezTo>
                  <a:cubicBezTo>
                    <a:pt x="15166" y="15377"/>
                    <a:pt x="15645" y="12707"/>
                    <a:pt x="14801" y="11840"/>
                  </a:cubicBezTo>
                  <a:cubicBezTo>
                    <a:pt x="13934" y="10812"/>
                    <a:pt x="12518" y="10995"/>
                    <a:pt x="11172" y="10812"/>
                  </a:cubicBezTo>
                  <a:cubicBezTo>
                    <a:pt x="10030" y="10607"/>
                    <a:pt x="10236" y="7845"/>
                    <a:pt x="9574" y="7001"/>
                  </a:cubicBezTo>
                  <a:cubicBezTo>
                    <a:pt x="8889" y="6133"/>
                    <a:pt x="7474" y="6133"/>
                    <a:pt x="6515" y="6042"/>
                  </a:cubicBezTo>
                  <a:cubicBezTo>
                    <a:pt x="4621" y="5677"/>
                    <a:pt x="5945" y="2824"/>
                    <a:pt x="4803" y="1865"/>
                  </a:cubicBezTo>
                  <a:cubicBezTo>
                    <a:pt x="3868" y="906"/>
                    <a:pt x="2247" y="1112"/>
                    <a:pt x="1288" y="153"/>
                  </a:cubicBezTo>
                  <a:cubicBezTo>
                    <a:pt x="1161" y="46"/>
                    <a:pt x="1020" y="1"/>
                    <a:pt x="88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2" name="Google Shape;3596;p42"/>
            <p:cNvSpPr/>
            <p:nvPr/>
          </p:nvSpPr>
          <p:spPr>
            <a:xfrm>
              <a:off x="1902898" y="4296575"/>
              <a:ext cx="390366" cy="363504"/>
            </a:xfrm>
            <a:custGeom>
              <a:avLst/>
              <a:gdLst/>
              <a:ahLst/>
              <a:cxnLst/>
              <a:rect l="l" t="t" r="r" b="b"/>
              <a:pathLst>
                <a:path w="21799" h="20299" extrusionOk="0">
                  <a:moveTo>
                    <a:pt x="824" y="0"/>
                  </a:moveTo>
                  <a:cubicBezTo>
                    <a:pt x="391" y="0"/>
                    <a:pt x="1" y="411"/>
                    <a:pt x="329" y="865"/>
                  </a:cubicBezTo>
                  <a:cubicBezTo>
                    <a:pt x="5830" y="8489"/>
                    <a:pt x="13248" y="14469"/>
                    <a:pt x="20667" y="20176"/>
                  </a:cubicBezTo>
                  <a:cubicBezTo>
                    <a:pt x="20790" y="20262"/>
                    <a:pt x="20910" y="20299"/>
                    <a:pt x="21019" y="20299"/>
                  </a:cubicBezTo>
                  <a:cubicBezTo>
                    <a:pt x="21516" y="20299"/>
                    <a:pt x="21799" y="19539"/>
                    <a:pt x="21237" y="19240"/>
                  </a:cubicBezTo>
                  <a:cubicBezTo>
                    <a:pt x="14025" y="13625"/>
                    <a:pt x="6698" y="7713"/>
                    <a:pt x="1379" y="295"/>
                  </a:cubicBezTo>
                  <a:cubicBezTo>
                    <a:pt x="1229" y="87"/>
                    <a:pt x="1022" y="0"/>
                    <a:pt x="824" y="0"/>
                  </a:cubicBezTo>
                  <a:close/>
                </a:path>
              </a:pathLst>
            </a:custGeom>
            <a:solidFill>
              <a:srgbClr val="2C326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3" name="Google Shape;3597;p42"/>
            <p:cNvSpPr/>
            <p:nvPr/>
          </p:nvSpPr>
          <p:spPr>
            <a:xfrm>
              <a:off x="1657350" y="4496625"/>
              <a:ext cx="428748" cy="413835"/>
            </a:xfrm>
            <a:custGeom>
              <a:avLst/>
              <a:gdLst/>
              <a:ahLst/>
              <a:cxnLst/>
              <a:rect l="l" t="t" r="r" b="b"/>
              <a:pathLst>
                <a:path w="21822" h="20291" extrusionOk="0">
                  <a:moveTo>
                    <a:pt x="823" y="0"/>
                  </a:moveTo>
                  <a:cubicBezTo>
                    <a:pt x="391" y="0"/>
                    <a:pt x="0" y="411"/>
                    <a:pt x="329" y="865"/>
                  </a:cubicBezTo>
                  <a:cubicBezTo>
                    <a:pt x="5853" y="8466"/>
                    <a:pt x="13271" y="14469"/>
                    <a:pt x="20689" y="20175"/>
                  </a:cubicBezTo>
                  <a:cubicBezTo>
                    <a:pt x="20806" y="20256"/>
                    <a:pt x="20919" y="20290"/>
                    <a:pt x="21025" y="20290"/>
                  </a:cubicBezTo>
                  <a:cubicBezTo>
                    <a:pt x="21517" y="20290"/>
                    <a:pt x="21821" y="19536"/>
                    <a:pt x="21351" y="19217"/>
                  </a:cubicBezTo>
                  <a:cubicBezTo>
                    <a:pt x="14024" y="13602"/>
                    <a:pt x="6811" y="7713"/>
                    <a:pt x="1379" y="295"/>
                  </a:cubicBezTo>
                  <a:cubicBezTo>
                    <a:pt x="1228" y="87"/>
                    <a:pt x="1021" y="0"/>
                    <a:pt x="823" y="0"/>
                  </a:cubicBezTo>
                  <a:close/>
                </a:path>
              </a:pathLst>
            </a:custGeom>
            <a:solidFill>
              <a:srgbClr val="2C326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4" name="Google Shape;3598;p42"/>
            <p:cNvSpPr/>
            <p:nvPr/>
          </p:nvSpPr>
          <p:spPr>
            <a:xfrm>
              <a:off x="1952935" y="4289849"/>
              <a:ext cx="340325" cy="318825"/>
            </a:xfrm>
            <a:custGeom>
              <a:avLst/>
              <a:gdLst/>
              <a:ahLst/>
              <a:cxnLst/>
              <a:rect l="l" t="t" r="r" b="b"/>
              <a:pathLst>
                <a:path w="21257" h="19911" extrusionOk="0">
                  <a:moveTo>
                    <a:pt x="558" y="0"/>
                  </a:moveTo>
                  <a:cubicBezTo>
                    <a:pt x="280" y="0"/>
                    <a:pt x="1" y="269"/>
                    <a:pt x="210" y="527"/>
                  </a:cubicBezTo>
                  <a:cubicBezTo>
                    <a:pt x="5734" y="8242"/>
                    <a:pt x="13038" y="14131"/>
                    <a:pt x="20570" y="19837"/>
                  </a:cubicBezTo>
                  <a:cubicBezTo>
                    <a:pt x="20633" y="19888"/>
                    <a:pt x="20697" y="19910"/>
                    <a:pt x="20757" y="19910"/>
                  </a:cubicBezTo>
                  <a:cubicBezTo>
                    <a:pt x="21046" y="19910"/>
                    <a:pt x="21256" y="19402"/>
                    <a:pt x="20935" y="19175"/>
                  </a:cubicBezTo>
                  <a:cubicBezTo>
                    <a:pt x="13608" y="13560"/>
                    <a:pt x="6396" y="7671"/>
                    <a:pt x="872" y="162"/>
                  </a:cubicBezTo>
                  <a:cubicBezTo>
                    <a:pt x="791" y="47"/>
                    <a:pt x="675" y="0"/>
                    <a:pt x="558" y="0"/>
                  </a:cubicBezTo>
                  <a:close/>
                </a:path>
              </a:pathLst>
            </a:custGeom>
            <a:solidFill>
              <a:srgbClr val="F8BD5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5" name="Google Shape;3599;p42"/>
            <p:cNvSpPr/>
            <p:nvPr/>
          </p:nvSpPr>
          <p:spPr>
            <a:xfrm>
              <a:off x="1659225" y="4562325"/>
              <a:ext cx="382236" cy="363512"/>
            </a:xfrm>
            <a:custGeom>
              <a:avLst/>
              <a:gdLst/>
              <a:ahLst/>
              <a:cxnLst/>
              <a:rect l="l" t="t" r="r" b="b"/>
              <a:pathLst>
                <a:path w="21256" h="19913" extrusionOk="0">
                  <a:moveTo>
                    <a:pt x="549" y="1"/>
                  </a:moveTo>
                  <a:cubicBezTo>
                    <a:pt x="269" y="1"/>
                    <a:pt x="1" y="269"/>
                    <a:pt x="210" y="527"/>
                  </a:cubicBezTo>
                  <a:cubicBezTo>
                    <a:pt x="5711" y="8242"/>
                    <a:pt x="13038" y="14131"/>
                    <a:pt x="20548" y="19837"/>
                  </a:cubicBezTo>
                  <a:cubicBezTo>
                    <a:pt x="20616" y="19890"/>
                    <a:pt x="20684" y="19912"/>
                    <a:pt x="20748" y="19912"/>
                  </a:cubicBezTo>
                  <a:cubicBezTo>
                    <a:pt x="21048" y="19912"/>
                    <a:pt x="21255" y="19420"/>
                    <a:pt x="20936" y="19175"/>
                  </a:cubicBezTo>
                  <a:cubicBezTo>
                    <a:pt x="13609" y="13560"/>
                    <a:pt x="6282" y="7671"/>
                    <a:pt x="872" y="162"/>
                  </a:cubicBezTo>
                  <a:cubicBezTo>
                    <a:pt x="785" y="48"/>
                    <a:pt x="666" y="1"/>
                    <a:pt x="549" y="1"/>
                  </a:cubicBezTo>
                  <a:close/>
                </a:path>
              </a:pathLst>
            </a:custGeom>
            <a:solidFill>
              <a:srgbClr val="F8BD5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6" name="Google Shape;3600;p42"/>
            <p:cNvSpPr/>
            <p:nvPr/>
          </p:nvSpPr>
          <p:spPr>
            <a:xfrm>
              <a:off x="2033725" y="4727325"/>
              <a:ext cx="50225" cy="39975"/>
            </a:xfrm>
            <a:custGeom>
              <a:avLst/>
              <a:gdLst/>
              <a:ahLst/>
              <a:cxnLst/>
              <a:rect l="l" t="t" r="r" b="b"/>
              <a:pathLst>
                <a:path w="2009" h="1599" extrusionOk="0">
                  <a:moveTo>
                    <a:pt x="1050" y="1"/>
                  </a:moveTo>
                  <a:cubicBezTo>
                    <a:pt x="0" y="1"/>
                    <a:pt x="0" y="1599"/>
                    <a:pt x="1050" y="1599"/>
                  </a:cubicBezTo>
                  <a:cubicBezTo>
                    <a:pt x="2009" y="1599"/>
                    <a:pt x="2009" y="1"/>
                    <a:pt x="1050" y="1"/>
                  </a:cubicBezTo>
                  <a:close/>
                </a:path>
              </a:pathLst>
            </a:custGeom>
            <a:solidFill>
              <a:srgbClr val="F8BD5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7" name="Google Shape;3601;p42"/>
            <p:cNvSpPr/>
            <p:nvPr/>
          </p:nvSpPr>
          <p:spPr>
            <a:xfrm>
              <a:off x="1912675" y="4627300"/>
              <a:ext cx="50225" cy="40550"/>
            </a:xfrm>
            <a:custGeom>
              <a:avLst/>
              <a:gdLst/>
              <a:ahLst/>
              <a:cxnLst/>
              <a:rect l="l" t="t" r="r" b="b"/>
              <a:pathLst>
                <a:path w="2009" h="1622" extrusionOk="0">
                  <a:moveTo>
                    <a:pt x="1050" y="0"/>
                  </a:moveTo>
                  <a:cubicBezTo>
                    <a:pt x="0" y="0"/>
                    <a:pt x="0" y="1621"/>
                    <a:pt x="1050" y="1621"/>
                  </a:cubicBezTo>
                  <a:cubicBezTo>
                    <a:pt x="2009" y="1621"/>
                    <a:pt x="2009" y="0"/>
                    <a:pt x="1050" y="0"/>
                  </a:cubicBezTo>
                  <a:close/>
                </a:path>
              </a:pathLst>
            </a:custGeom>
            <a:solidFill>
              <a:srgbClr val="F8BD5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8" name="Google Shape;3602;p42"/>
            <p:cNvSpPr/>
            <p:nvPr/>
          </p:nvSpPr>
          <p:spPr>
            <a:xfrm>
              <a:off x="1798550" y="4520213"/>
              <a:ext cx="52525" cy="38250"/>
            </a:xfrm>
            <a:custGeom>
              <a:avLst/>
              <a:gdLst/>
              <a:ahLst/>
              <a:cxnLst/>
              <a:rect l="l" t="t" r="r" b="b"/>
              <a:pathLst>
                <a:path w="2101" h="1530" extrusionOk="0">
                  <a:moveTo>
                    <a:pt x="1051" y="0"/>
                  </a:moveTo>
                  <a:cubicBezTo>
                    <a:pt x="1" y="0"/>
                    <a:pt x="1" y="1529"/>
                    <a:pt x="1051" y="1529"/>
                  </a:cubicBezTo>
                  <a:cubicBezTo>
                    <a:pt x="2101" y="1529"/>
                    <a:pt x="2101" y="0"/>
                    <a:pt x="1051" y="0"/>
                  </a:cubicBezTo>
                  <a:close/>
                </a:path>
              </a:pathLst>
            </a:custGeom>
            <a:solidFill>
              <a:srgbClr val="F8BD5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9" name="Google Shape;3603;p42"/>
            <p:cNvSpPr/>
            <p:nvPr/>
          </p:nvSpPr>
          <p:spPr>
            <a:xfrm>
              <a:off x="2150175" y="4689156"/>
              <a:ext cx="50250" cy="40550"/>
            </a:xfrm>
            <a:custGeom>
              <a:avLst/>
              <a:gdLst/>
              <a:ahLst/>
              <a:cxnLst/>
              <a:rect l="l" t="t" r="r" b="b"/>
              <a:pathLst>
                <a:path w="2010" h="1622" extrusionOk="0">
                  <a:moveTo>
                    <a:pt x="1051" y="1"/>
                  </a:moveTo>
                  <a:cubicBezTo>
                    <a:pt x="1" y="1"/>
                    <a:pt x="1" y="1621"/>
                    <a:pt x="1051" y="1621"/>
                  </a:cubicBezTo>
                  <a:cubicBezTo>
                    <a:pt x="2009" y="1621"/>
                    <a:pt x="2009" y="1"/>
                    <a:pt x="1051" y="1"/>
                  </a:cubicBezTo>
                  <a:close/>
                </a:path>
              </a:pathLst>
            </a:custGeom>
            <a:solidFill>
              <a:srgbClr val="F8BD5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0" name="Google Shape;3604;p42"/>
            <p:cNvSpPr/>
            <p:nvPr/>
          </p:nvSpPr>
          <p:spPr>
            <a:xfrm>
              <a:off x="2033994" y="4596356"/>
              <a:ext cx="49675" cy="38250"/>
            </a:xfrm>
            <a:custGeom>
              <a:avLst/>
              <a:gdLst/>
              <a:ahLst/>
              <a:cxnLst/>
              <a:rect l="l" t="t" r="r" b="b"/>
              <a:pathLst>
                <a:path w="1987" h="1530" extrusionOk="0">
                  <a:moveTo>
                    <a:pt x="1051" y="0"/>
                  </a:moveTo>
                  <a:cubicBezTo>
                    <a:pt x="1" y="0"/>
                    <a:pt x="1" y="1529"/>
                    <a:pt x="1051" y="1529"/>
                  </a:cubicBezTo>
                  <a:cubicBezTo>
                    <a:pt x="1987" y="1529"/>
                    <a:pt x="1987" y="0"/>
                    <a:pt x="1051" y="0"/>
                  </a:cubicBezTo>
                  <a:close/>
                </a:path>
              </a:pathLst>
            </a:custGeom>
            <a:solidFill>
              <a:srgbClr val="F8BD5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1" name="Google Shape;3605;p42"/>
            <p:cNvSpPr/>
            <p:nvPr/>
          </p:nvSpPr>
          <p:spPr>
            <a:xfrm>
              <a:off x="1920075" y="4496625"/>
              <a:ext cx="49675" cy="40550"/>
            </a:xfrm>
            <a:custGeom>
              <a:avLst/>
              <a:gdLst/>
              <a:ahLst/>
              <a:cxnLst/>
              <a:rect l="l" t="t" r="r" b="b"/>
              <a:pathLst>
                <a:path w="1987" h="1622" extrusionOk="0">
                  <a:moveTo>
                    <a:pt x="1028" y="1"/>
                  </a:moveTo>
                  <a:cubicBezTo>
                    <a:pt x="1" y="1"/>
                    <a:pt x="1" y="1621"/>
                    <a:pt x="1028" y="1621"/>
                  </a:cubicBezTo>
                  <a:cubicBezTo>
                    <a:pt x="1987" y="1621"/>
                    <a:pt x="1987" y="1"/>
                    <a:pt x="1028" y="1"/>
                  </a:cubicBezTo>
                  <a:close/>
                </a:path>
              </a:pathLst>
            </a:custGeom>
            <a:solidFill>
              <a:srgbClr val="F8BD5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2" name="Google Shape;3606;p42"/>
            <p:cNvSpPr/>
            <p:nvPr/>
          </p:nvSpPr>
          <p:spPr>
            <a:xfrm>
              <a:off x="1827313" y="4385025"/>
              <a:ext cx="50225" cy="40550"/>
            </a:xfrm>
            <a:custGeom>
              <a:avLst/>
              <a:gdLst/>
              <a:ahLst/>
              <a:cxnLst/>
              <a:rect l="l" t="t" r="r" b="b"/>
              <a:pathLst>
                <a:path w="2009" h="1622" extrusionOk="0">
                  <a:moveTo>
                    <a:pt x="1050" y="0"/>
                  </a:moveTo>
                  <a:cubicBezTo>
                    <a:pt x="0" y="0"/>
                    <a:pt x="0" y="1621"/>
                    <a:pt x="1050" y="1621"/>
                  </a:cubicBezTo>
                  <a:cubicBezTo>
                    <a:pt x="2009" y="1621"/>
                    <a:pt x="2009" y="0"/>
                    <a:pt x="1050" y="0"/>
                  </a:cubicBezTo>
                  <a:close/>
                </a:path>
              </a:pathLst>
            </a:custGeom>
            <a:solidFill>
              <a:srgbClr val="F8BD5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33" name="Google Shape;3571;p42"/>
          <p:cNvGrpSpPr/>
          <p:nvPr/>
        </p:nvGrpSpPr>
        <p:grpSpPr>
          <a:xfrm flipH="1">
            <a:off x="7959673" y="2200323"/>
            <a:ext cx="717875" cy="906750"/>
            <a:chOff x="8831950" y="486075"/>
            <a:chExt cx="717875" cy="906750"/>
          </a:xfrm>
        </p:grpSpPr>
        <p:sp>
          <p:nvSpPr>
            <p:cNvPr id="534" name="Google Shape;3572;p42"/>
            <p:cNvSpPr/>
            <p:nvPr/>
          </p:nvSpPr>
          <p:spPr>
            <a:xfrm>
              <a:off x="9295750" y="486075"/>
              <a:ext cx="158775" cy="242175"/>
            </a:xfrm>
            <a:custGeom>
              <a:avLst/>
              <a:gdLst/>
              <a:ahLst/>
              <a:cxnLst/>
              <a:rect l="l" t="t" r="r" b="b"/>
              <a:pathLst>
                <a:path w="6351" h="9687" extrusionOk="0">
                  <a:moveTo>
                    <a:pt x="3049" y="676"/>
                  </a:moveTo>
                  <a:cubicBezTo>
                    <a:pt x="4210" y="676"/>
                    <a:pt x="2826" y="4641"/>
                    <a:pt x="2653" y="5095"/>
                  </a:cubicBezTo>
                  <a:cubicBezTo>
                    <a:pt x="2218" y="6297"/>
                    <a:pt x="1632" y="7518"/>
                    <a:pt x="1033" y="8723"/>
                  </a:cubicBezTo>
                  <a:lnTo>
                    <a:pt x="1033" y="8723"/>
                  </a:lnTo>
                  <a:cubicBezTo>
                    <a:pt x="1034" y="7613"/>
                    <a:pt x="1051" y="6500"/>
                    <a:pt x="1215" y="5369"/>
                  </a:cubicBezTo>
                  <a:cubicBezTo>
                    <a:pt x="1329" y="4137"/>
                    <a:pt x="1420" y="1283"/>
                    <a:pt x="2836" y="713"/>
                  </a:cubicBezTo>
                  <a:cubicBezTo>
                    <a:pt x="2915" y="688"/>
                    <a:pt x="2986" y="676"/>
                    <a:pt x="3049" y="676"/>
                  </a:cubicBezTo>
                  <a:close/>
                  <a:moveTo>
                    <a:pt x="2963" y="0"/>
                  </a:moveTo>
                  <a:cubicBezTo>
                    <a:pt x="1" y="0"/>
                    <a:pt x="192" y="7281"/>
                    <a:pt x="279" y="9090"/>
                  </a:cubicBezTo>
                  <a:cubicBezTo>
                    <a:pt x="279" y="9329"/>
                    <a:pt x="490" y="9449"/>
                    <a:pt x="690" y="9449"/>
                  </a:cubicBezTo>
                  <a:cubicBezTo>
                    <a:pt x="743" y="9449"/>
                    <a:pt x="796" y="9441"/>
                    <a:pt x="844" y="9423"/>
                  </a:cubicBezTo>
                  <a:lnTo>
                    <a:pt x="844" y="9423"/>
                  </a:lnTo>
                  <a:cubicBezTo>
                    <a:pt x="911" y="9581"/>
                    <a:pt x="1073" y="9687"/>
                    <a:pt x="1225" y="9687"/>
                  </a:cubicBezTo>
                  <a:cubicBezTo>
                    <a:pt x="1342" y="9687"/>
                    <a:pt x="1453" y="9625"/>
                    <a:pt x="1512" y="9478"/>
                  </a:cubicBezTo>
                  <a:cubicBezTo>
                    <a:pt x="2174" y="8131"/>
                    <a:pt x="6351" y="622"/>
                    <a:pt x="3406" y="51"/>
                  </a:cubicBezTo>
                  <a:cubicBezTo>
                    <a:pt x="3251" y="17"/>
                    <a:pt x="3104" y="0"/>
                    <a:pt x="296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5" name="Google Shape;3573;p42"/>
            <p:cNvSpPr/>
            <p:nvPr/>
          </p:nvSpPr>
          <p:spPr>
            <a:xfrm>
              <a:off x="9207425" y="699050"/>
              <a:ext cx="175775" cy="180900"/>
            </a:xfrm>
            <a:custGeom>
              <a:avLst/>
              <a:gdLst/>
              <a:ahLst/>
              <a:cxnLst/>
              <a:rect l="l" t="t" r="r" b="b"/>
              <a:pathLst>
                <a:path w="7031" h="7236" extrusionOk="0">
                  <a:moveTo>
                    <a:pt x="1621" y="0"/>
                  </a:moveTo>
                  <a:cubicBezTo>
                    <a:pt x="1233" y="1324"/>
                    <a:pt x="297" y="4474"/>
                    <a:pt x="0" y="5410"/>
                  </a:cubicBezTo>
                  <a:lnTo>
                    <a:pt x="5615" y="7236"/>
                  </a:lnTo>
                  <a:cubicBezTo>
                    <a:pt x="6186" y="5044"/>
                    <a:pt x="6574" y="3812"/>
                    <a:pt x="7031" y="1529"/>
                  </a:cubicBezTo>
                  <a:cubicBezTo>
                    <a:pt x="7031" y="1529"/>
                    <a:pt x="4565" y="274"/>
                    <a:pt x="1621" y="0"/>
                  </a:cubicBezTo>
                  <a:close/>
                </a:path>
              </a:pathLst>
            </a:custGeom>
            <a:solidFill>
              <a:srgbClr val="2C326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6" name="Google Shape;3574;p42"/>
            <p:cNvSpPr/>
            <p:nvPr/>
          </p:nvSpPr>
          <p:spPr>
            <a:xfrm>
              <a:off x="8831950" y="795325"/>
              <a:ext cx="717875" cy="597500"/>
            </a:xfrm>
            <a:custGeom>
              <a:avLst/>
              <a:gdLst/>
              <a:ahLst/>
              <a:cxnLst/>
              <a:rect l="l" t="t" r="r" b="b"/>
              <a:pathLst>
                <a:path w="28715" h="23900" extrusionOk="0">
                  <a:moveTo>
                    <a:pt x="12533" y="0"/>
                  </a:moveTo>
                  <a:cubicBezTo>
                    <a:pt x="7927" y="0"/>
                    <a:pt x="4475" y="2910"/>
                    <a:pt x="2648" y="7653"/>
                  </a:cubicBezTo>
                  <a:cubicBezTo>
                    <a:pt x="0" y="14683"/>
                    <a:pt x="4360" y="20595"/>
                    <a:pt x="11025" y="22877"/>
                  </a:cubicBezTo>
                  <a:cubicBezTo>
                    <a:pt x="13020" y="23559"/>
                    <a:pt x="14889" y="23899"/>
                    <a:pt x="16603" y="23899"/>
                  </a:cubicBezTo>
                  <a:cubicBezTo>
                    <a:pt x="21830" y="23899"/>
                    <a:pt x="25621" y="20740"/>
                    <a:pt x="27185" y="14501"/>
                  </a:cubicBezTo>
                  <a:cubicBezTo>
                    <a:pt x="28715" y="7744"/>
                    <a:pt x="24332" y="2609"/>
                    <a:pt x="17964" y="1193"/>
                  </a:cubicBezTo>
                  <a:cubicBezTo>
                    <a:pt x="16017" y="381"/>
                    <a:pt x="14200" y="0"/>
                    <a:pt x="1253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7" name="Google Shape;3575;p42"/>
            <p:cNvSpPr/>
            <p:nvPr/>
          </p:nvSpPr>
          <p:spPr>
            <a:xfrm>
              <a:off x="8901025" y="953550"/>
              <a:ext cx="617946" cy="239327"/>
            </a:xfrm>
            <a:custGeom>
              <a:avLst/>
              <a:gdLst/>
              <a:ahLst/>
              <a:cxnLst/>
              <a:rect l="l" t="t" r="r" b="b"/>
              <a:pathLst>
                <a:path w="26627" h="10860" extrusionOk="0">
                  <a:moveTo>
                    <a:pt x="740" y="1"/>
                  </a:moveTo>
                  <a:cubicBezTo>
                    <a:pt x="302" y="1"/>
                    <a:pt x="0" y="779"/>
                    <a:pt x="469" y="1173"/>
                  </a:cubicBezTo>
                  <a:cubicBezTo>
                    <a:pt x="1428" y="1835"/>
                    <a:pt x="1314" y="3456"/>
                    <a:pt x="2364" y="4118"/>
                  </a:cubicBezTo>
                  <a:cubicBezTo>
                    <a:pt x="2754" y="4363"/>
                    <a:pt x="3156" y="4452"/>
                    <a:pt x="3567" y="4452"/>
                  </a:cubicBezTo>
                  <a:cubicBezTo>
                    <a:pt x="4261" y="4452"/>
                    <a:pt x="4979" y="4198"/>
                    <a:pt x="5696" y="4026"/>
                  </a:cubicBezTo>
                  <a:cubicBezTo>
                    <a:pt x="5793" y="4000"/>
                    <a:pt x="5886" y="3988"/>
                    <a:pt x="5976" y="3988"/>
                  </a:cubicBezTo>
                  <a:cubicBezTo>
                    <a:pt x="7225" y="3988"/>
                    <a:pt x="7873" y="6353"/>
                    <a:pt x="8937" y="6971"/>
                  </a:cubicBezTo>
                  <a:cubicBezTo>
                    <a:pt x="9134" y="7091"/>
                    <a:pt x="9346" y="7139"/>
                    <a:pt x="9567" y="7139"/>
                  </a:cubicBezTo>
                  <a:cubicBezTo>
                    <a:pt x="10444" y="7139"/>
                    <a:pt x="11472" y="6383"/>
                    <a:pt x="12336" y="6383"/>
                  </a:cubicBezTo>
                  <a:cubicBezTo>
                    <a:pt x="12616" y="6383"/>
                    <a:pt x="12879" y="6462"/>
                    <a:pt x="13114" y="6674"/>
                  </a:cubicBezTo>
                  <a:cubicBezTo>
                    <a:pt x="14073" y="7450"/>
                    <a:pt x="14256" y="8591"/>
                    <a:pt x="15306" y="9162"/>
                  </a:cubicBezTo>
                  <a:cubicBezTo>
                    <a:pt x="15525" y="9254"/>
                    <a:pt x="15752" y="9293"/>
                    <a:pt x="15981" y="9293"/>
                  </a:cubicBezTo>
                  <a:cubicBezTo>
                    <a:pt x="16943" y="9293"/>
                    <a:pt x="17955" y="8608"/>
                    <a:pt x="18729" y="8295"/>
                  </a:cubicBezTo>
                  <a:cubicBezTo>
                    <a:pt x="18801" y="8270"/>
                    <a:pt x="18875" y="8258"/>
                    <a:pt x="18949" y="8258"/>
                  </a:cubicBezTo>
                  <a:cubicBezTo>
                    <a:pt x="19960" y="8258"/>
                    <a:pt x="21175" y="10421"/>
                    <a:pt x="22153" y="10783"/>
                  </a:cubicBezTo>
                  <a:cubicBezTo>
                    <a:pt x="22308" y="10836"/>
                    <a:pt x="22461" y="10860"/>
                    <a:pt x="22612" y="10860"/>
                  </a:cubicBezTo>
                  <a:cubicBezTo>
                    <a:pt x="23746" y="10860"/>
                    <a:pt x="24763" y="9516"/>
                    <a:pt x="25851" y="9436"/>
                  </a:cubicBezTo>
                  <a:cubicBezTo>
                    <a:pt x="26627" y="9436"/>
                    <a:pt x="26627" y="8295"/>
                    <a:pt x="25851" y="8295"/>
                  </a:cubicBezTo>
                  <a:cubicBezTo>
                    <a:pt x="24946" y="8367"/>
                    <a:pt x="23567" y="9531"/>
                    <a:pt x="22511" y="9531"/>
                  </a:cubicBezTo>
                  <a:cubicBezTo>
                    <a:pt x="22236" y="9531"/>
                    <a:pt x="21982" y="9452"/>
                    <a:pt x="21765" y="9253"/>
                  </a:cubicBezTo>
                  <a:cubicBezTo>
                    <a:pt x="21012" y="8500"/>
                    <a:pt x="20624" y="7541"/>
                    <a:pt x="19483" y="7153"/>
                  </a:cubicBezTo>
                  <a:cubicBezTo>
                    <a:pt x="19334" y="7095"/>
                    <a:pt x="19172" y="7070"/>
                    <a:pt x="19002" y="7070"/>
                  </a:cubicBezTo>
                  <a:cubicBezTo>
                    <a:pt x="18104" y="7070"/>
                    <a:pt x="16974" y="7771"/>
                    <a:pt x="16264" y="8021"/>
                  </a:cubicBezTo>
                  <a:cubicBezTo>
                    <a:pt x="16201" y="8045"/>
                    <a:pt x="16136" y="8056"/>
                    <a:pt x="16071" y="8056"/>
                  </a:cubicBezTo>
                  <a:cubicBezTo>
                    <a:pt x="15156" y="8056"/>
                    <a:pt x="14107" y="5798"/>
                    <a:pt x="13297" y="5350"/>
                  </a:cubicBezTo>
                  <a:cubicBezTo>
                    <a:pt x="13061" y="5229"/>
                    <a:pt x="12807" y="5181"/>
                    <a:pt x="12544" y="5181"/>
                  </a:cubicBezTo>
                  <a:cubicBezTo>
                    <a:pt x="11763" y="5181"/>
                    <a:pt x="10910" y="5607"/>
                    <a:pt x="10261" y="5829"/>
                  </a:cubicBezTo>
                  <a:cubicBezTo>
                    <a:pt x="10137" y="5869"/>
                    <a:pt x="10018" y="5887"/>
                    <a:pt x="9904" y="5887"/>
                  </a:cubicBezTo>
                  <a:cubicBezTo>
                    <a:pt x="8621" y="5887"/>
                    <a:pt x="7984" y="3584"/>
                    <a:pt x="7020" y="2976"/>
                  </a:cubicBezTo>
                  <a:cubicBezTo>
                    <a:pt x="6775" y="2811"/>
                    <a:pt x="6490" y="2749"/>
                    <a:pt x="6188" y="2749"/>
                  </a:cubicBezTo>
                  <a:cubicBezTo>
                    <a:pt x="5446" y="2749"/>
                    <a:pt x="4600" y="3121"/>
                    <a:pt x="3984" y="3250"/>
                  </a:cubicBezTo>
                  <a:cubicBezTo>
                    <a:pt x="3895" y="3275"/>
                    <a:pt x="3809" y="3286"/>
                    <a:pt x="3726" y="3286"/>
                  </a:cubicBezTo>
                  <a:cubicBezTo>
                    <a:pt x="2495" y="3286"/>
                    <a:pt x="1938" y="743"/>
                    <a:pt x="1040" y="123"/>
                  </a:cubicBezTo>
                  <a:cubicBezTo>
                    <a:pt x="938" y="38"/>
                    <a:pt x="836" y="1"/>
                    <a:pt x="740" y="1"/>
                  </a:cubicBezTo>
                  <a:close/>
                </a:path>
              </a:pathLst>
            </a:custGeom>
            <a:solidFill>
              <a:srgbClr val="2C326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8" name="Google Shape;3576;p42"/>
            <p:cNvSpPr/>
            <p:nvPr/>
          </p:nvSpPr>
          <p:spPr>
            <a:xfrm>
              <a:off x="8924400" y="886474"/>
              <a:ext cx="601405" cy="216564"/>
            </a:xfrm>
            <a:custGeom>
              <a:avLst/>
              <a:gdLst/>
              <a:ahLst/>
              <a:cxnLst/>
              <a:rect l="l" t="t" r="r" b="b"/>
              <a:pathLst>
                <a:path w="27654" h="9908" extrusionOk="0">
                  <a:moveTo>
                    <a:pt x="1145" y="1"/>
                  </a:moveTo>
                  <a:cubicBezTo>
                    <a:pt x="453" y="1"/>
                    <a:pt x="0" y="1111"/>
                    <a:pt x="746" y="1444"/>
                  </a:cubicBezTo>
                  <a:cubicBezTo>
                    <a:pt x="8735" y="5713"/>
                    <a:pt x="17660" y="8863"/>
                    <a:pt x="26607" y="9890"/>
                  </a:cubicBezTo>
                  <a:cubicBezTo>
                    <a:pt x="26670" y="9902"/>
                    <a:pt x="26728" y="9908"/>
                    <a:pt x="26784" y="9908"/>
                  </a:cubicBezTo>
                  <a:cubicBezTo>
                    <a:pt x="27653" y="9908"/>
                    <a:pt x="27595" y="8469"/>
                    <a:pt x="26607" y="8383"/>
                  </a:cubicBezTo>
                  <a:cubicBezTo>
                    <a:pt x="17956" y="7333"/>
                    <a:pt x="9306" y="4183"/>
                    <a:pt x="1499" y="98"/>
                  </a:cubicBezTo>
                  <a:cubicBezTo>
                    <a:pt x="1378" y="30"/>
                    <a:pt x="1258" y="1"/>
                    <a:pt x="1145" y="1"/>
                  </a:cubicBezTo>
                  <a:close/>
                </a:path>
              </a:pathLst>
            </a:custGeom>
            <a:solidFill>
              <a:srgbClr val="FE323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9" name="Google Shape;3577;p42"/>
            <p:cNvSpPr/>
            <p:nvPr/>
          </p:nvSpPr>
          <p:spPr>
            <a:xfrm>
              <a:off x="8861475" y="1042225"/>
              <a:ext cx="624430" cy="216578"/>
            </a:xfrm>
            <a:custGeom>
              <a:avLst/>
              <a:gdLst/>
              <a:ahLst/>
              <a:cxnLst/>
              <a:rect l="l" t="t" r="r" b="b"/>
              <a:pathLst>
                <a:path w="27648" h="9877" extrusionOk="0">
                  <a:moveTo>
                    <a:pt x="1199" y="0"/>
                  </a:moveTo>
                  <a:cubicBezTo>
                    <a:pt x="485" y="0"/>
                    <a:pt x="1" y="1066"/>
                    <a:pt x="740" y="1485"/>
                  </a:cubicBezTo>
                  <a:cubicBezTo>
                    <a:pt x="8729" y="5685"/>
                    <a:pt x="17676" y="8812"/>
                    <a:pt x="26624" y="9862"/>
                  </a:cubicBezTo>
                  <a:cubicBezTo>
                    <a:pt x="26678" y="9872"/>
                    <a:pt x="26730" y="9877"/>
                    <a:pt x="26779" y="9877"/>
                  </a:cubicBezTo>
                  <a:cubicBezTo>
                    <a:pt x="27648" y="9877"/>
                    <a:pt x="27596" y="8419"/>
                    <a:pt x="26624" y="8333"/>
                  </a:cubicBezTo>
                  <a:cubicBezTo>
                    <a:pt x="17950" y="7283"/>
                    <a:pt x="9299" y="4156"/>
                    <a:pt x="1516" y="70"/>
                  </a:cubicBezTo>
                  <a:cubicBezTo>
                    <a:pt x="1407" y="22"/>
                    <a:pt x="1301" y="0"/>
                    <a:pt x="1199" y="0"/>
                  </a:cubicBezTo>
                  <a:close/>
                </a:path>
              </a:pathLst>
            </a:custGeom>
            <a:solidFill>
              <a:srgbClr val="FE323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0" name="Google Shape;3578;p42"/>
            <p:cNvSpPr/>
            <p:nvPr/>
          </p:nvSpPr>
          <p:spPr>
            <a:xfrm>
              <a:off x="8977325" y="853124"/>
              <a:ext cx="548464" cy="190061"/>
            </a:xfrm>
            <a:custGeom>
              <a:avLst/>
              <a:gdLst/>
              <a:ahLst/>
              <a:cxnLst/>
              <a:rect l="l" t="t" r="r" b="b"/>
              <a:pathLst>
                <a:path w="26998" h="9509" extrusionOk="0">
                  <a:moveTo>
                    <a:pt x="859" y="0"/>
                  </a:moveTo>
                  <a:cubicBezTo>
                    <a:pt x="336" y="0"/>
                    <a:pt x="0" y="814"/>
                    <a:pt x="567" y="1126"/>
                  </a:cubicBezTo>
                  <a:cubicBezTo>
                    <a:pt x="8464" y="5326"/>
                    <a:pt x="17298" y="8453"/>
                    <a:pt x="26336" y="9503"/>
                  </a:cubicBezTo>
                  <a:cubicBezTo>
                    <a:pt x="26362" y="9507"/>
                    <a:pt x="26386" y="9508"/>
                    <a:pt x="26410" y="9508"/>
                  </a:cubicBezTo>
                  <a:cubicBezTo>
                    <a:pt x="26997" y="9508"/>
                    <a:pt x="26973" y="8450"/>
                    <a:pt x="26336" y="8362"/>
                  </a:cubicBezTo>
                  <a:cubicBezTo>
                    <a:pt x="17503" y="7312"/>
                    <a:pt x="8852" y="4185"/>
                    <a:pt x="1137" y="76"/>
                  </a:cubicBezTo>
                  <a:cubicBezTo>
                    <a:pt x="1042" y="24"/>
                    <a:pt x="948" y="0"/>
                    <a:pt x="85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1" name="Google Shape;3579;p42"/>
            <p:cNvSpPr/>
            <p:nvPr/>
          </p:nvSpPr>
          <p:spPr>
            <a:xfrm>
              <a:off x="9013025" y="820025"/>
              <a:ext cx="472876" cy="159597"/>
            </a:xfrm>
            <a:custGeom>
              <a:avLst/>
              <a:gdLst/>
              <a:ahLst/>
              <a:cxnLst/>
              <a:rect l="l" t="t" r="r" b="b"/>
              <a:pathLst>
                <a:path w="26581" h="9163" extrusionOk="0">
                  <a:moveTo>
                    <a:pt x="670" y="1"/>
                  </a:moveTo>
                  <a:cubicBezTo>
                    <a:pt x="322" y="1"/>
                    <a:pt x="1" y="534"/>
                    <a:pt x="423" y="694"/>
                  </a:cubicBezTo>
                  <a:cubicBezTo>
                    <a:pt x="8412" y="4894"/>
                    <a:pt x="17154" y="8021"/>
                    <a:pt x="26102" y="9163"/>
                  </a:cubicBezTo>
                  <a:cubicBezTo>
                    <a:pt x="26581" y="9163"/>
                    <a:pt x="26581" y="8409"/>
                    <a:pt x="26102" y="8318"/>
                  </a:cubicBezTo>
                  <a:cubicBezTo>
                    <a:pt x="17359" y="7268"/>
                    <a:pt x="8594" y="4118"/>
                    <a:pt x="811" y="33"/>
                  </a:cubicBezTo>
                  <a:cubicBezTo>
                    <a:pt x="765" y="11"/>
                    <a:pt x="717" y="1"/>
                    <a:pt x="670" y="1"/>
                  </a:cubicBezTo>
                  <a:close/>
                </a:path>
              </a:pathLst>
            </a:custGeom>
            <a:solidFill>
              <a:srgbClr val="2C326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2" name="Google Shape;3580;p42"/>
            <p:cNvSpPr/>
            <p:nvPr/>
          </p:nvSpPr>
          <p:spPr>
            <a:xfrm>
              <a:off x="8861475" y="1110300"/>
              <a:ext cx="601383" cy="190048"/>
            </a:xfrm>
            <a:custGeom>
              <a:avLst/>
              <a:gdLst/>
              <a:ahLst/>
              <a:cxnLst/>
              <a:rect l="l" t="t" r="r" b="b"/>
              <a:pathLst>
                <a:path w="27126" h="9573" extrusionOk="0">
                  <a:moveTo>
                    <a:pt x="910" y="0"/>
                  </a:moveTo>
                  <a:cubicBezTo>
                    <a:pt x="366" y="0"/>
                    <a:pt x="1" y="760"/>
                    <a:pt x="580" y="1100"/>
                  </a:cubicBezTo>
                  <a:cubicBezTo>
                    <a:pt x="8569" y="5277"/>
                    <a:pt x="17425" y="8427"/>
                    <a:pt x="26350" y="9568"/>
                  </a:cubicBezTo>
                  <a:cubicBezTo>
                    <a:pt x="26378" y="9571"/>
                    <a:pt x="26404" y="9573"/>
                    <a:pt x="26430" y="9573"/>
                  </a:cubicBezTo>
                  <a:cubicBezTo>
                    <a:pt x="27125" y="9573"/>
                    <a:pt x="27098" y="8423"/>
                    <a:pt x="26350" y="8335"/>
                  </a:cubicBezTo>
                  <a:cubicBezTo>
                    <a:pt x="17608" y="7285"/>
                    <a:pt x="8957" y="4135"/>
                    <a:pt x="1151" y="50"/>
                  </a:cubicBezTo>
                  <a:cubicBezTo>
                    <a:pt x="1068" y="16"/>
                    <a:pt x="987" y="0"/>
                    <a:pt x="91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3" name="Google Shape;3581;p42"/>
            <p:cNvSpPr/>
            <p:nvPr/>
          </p:nvSpPr>
          <p:spPr>
            <a:xfrm>
              <a:off x="8884475" y="1176875"/>
              <a:ext cx="536954" cy="154716"/>
            </a:xfrm>
            <a:custGeom>
              <a:avLst/>
              <a:gdLst/>
              <a:ahLst/>
              <a:cxnLst/>
              <a:rect l="l" t="t" r="r" b="b"/>
              <a:pathLst>
                <a:path w="26572" h="9113" extrusionOk="0">
                  <a:moveTo>
                    <a:pt x="562" y="1"/>
                  </a:moveTo>
                  <a:cubicBezTo>
                    <a:pt x="217" y="1"/>
                    <a:pt x="0" y="499"/>
                    <a:pt x="324" y="728"/>
                  </a:cubicBezTo>
                  <a:cubicBezTo>
                    <a:pt x="8313" y="4927"/>
                    <a:pt x="17055" y="8054"/>
                    <a:pt x="26002" y="9104"/>
                  </a:cubicBezTo>
                  <a:cubicBezTo>
                    <a:pt x="26035" y="9110"/>
                    <a:pt x="26066" y="9112"/>
                    <a:pt x="26094" y="9112"/>
                  </a:cubicBezTo>
                  <a:cubicBezTo>
                    <a:pt x="26571" y="9112"/>
                    <a:pt x="26541" y="8437"/>
                    <a:pt x="26002" y="8351"/>
                  </a:cubicBezTo>
                  <a:cubicBezTo>
                    <a:pt x="17238" y="7301"/>
                    <a:pt x="8587" y="4151"/>
                    <a:pt x="781" y="66"/>
                  </a:cubicBezTo>
                  <a:cubicBezTo>
                    <a:pt x="705" y="20"/>
                    <a:pt x="631" y="1"/>
                    <a:pt x="562" y="1"/>
                  </a:cubicBezTo>
                  <a:close/>
                </a:path>
              </a:pathLst>
            </a:custGeom>
            <a:solidFill>
              <a:srgbClr val="2C326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4" name="Google Shape;3582;p42"/>
            <p:cNvSpPr/>
            <p:nvPr/>
          </p:nvSpPr>
          <p:spPr>
            <a:xfrm>
              <a:off x="8943800" y="953550"/>
              <a:ext cx="49650" cy="37675"/>
            </a:xfrm>
            <a:custGeom>
              <a:avLst/>
              <a:gdLst/>
              <a:ahLst/>
              <a:cxnLst/>
              <a:rect l="l" t="t" r="r" b="b"/>
              <a:pathLst>
                <a:path w="1986" h="1507" extrusionOk="0">
                  <a:moveTo>
                    <a:pt x="1027" y="0"/>
                  </a:moveTo>
                  <a:cubicBezTo>
                    <a:pt x="0" y="0"/>
                    <a:pt x="0" y="1507"/>
                    <a:pt x="1027" y="1507"/>
                  </a:cubicBezTo>
                  <a:cubicBezTo>
                    <a:pt x="1986" y="1507"/>
                    <a:pt x="1986" y="0"/>
                    <a:pt x="102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5" name="Google Shape;3583;p42"/>
            <p:cNvSpPr/>
            <p:nvPr/>
          </p:nvSpPr>
          <p:spPr>
            <a:xfrm>
              <a:off x="9012756" y="1051031"/>
              <a:ext cx="49675" cy="37700"/>
            </a:xfrm>
            <a:custGeom>
              <a:avLst/>
              <a:gdLst/>
              <a:ahLst/>
              <a:cxnLst/>
              <a:rect l="l" t="t" r="r" b="b"/>
              <a:pathLst>
                <a:path w="1987" h="1508" extrusionOk="0">
                  <a:moveTo>
                    <a:pt x="936" y="1"/>
                  </a:moveTo>
                  <a:cubicBezTo>
                    <a:pt x="1" y="1"/>
                    <a:pt x="1" y="1507"/>
                    <a:pt x="936" y="1507"/>
                  </a:cubicBezTo>
                  <a:cubicBezTo>
                    <a:pt x="1986" y="1507"/>
                    <a:pt x="1986" y="1"/>
                    <a:pt x="93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6" name="Google Shape;3584;p42"/>
            <p:cNvSpPr/>
            <p:nvPr/>
          </p:nvSpPr>
          <p:spPr>
            <a:xfrm>
              <a:off x="9100725" y="1019725"/>
              <a:ext cx="49650" cy="38275"/>
            </a:xfrm>
            <a:custGeom>
              <a:avLst/>
              <a:gdLst/>
              <a:ahLst/>
              <a:cxnLst/>
              <a:rect l="l" t="t" r="r" b="b"/>
              <a:pathLst>
                <a:path w="1986" h="1531" extrusionOk="0">
                  <a:moveTo>
                    <a:pt x="936" y="1"/>
                  </a:moveTo>
                  <a:cubicBezTo>
                    <a:pt x="0" y="1"/>
                    <a:pt x="0" y="1530"/>
                    <a:pt x="936" y="1530"/>
                  </a:cubicBezTo>
                  <a:cubicBezTo>
                    <a:pt x="1986" y="1530"/>
                    <a:pt x="1986" y="1"/>
                    <a:pt x="93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7" name="Google Shape;3585;p42"/>
            <p:cNvSpPr/>
            <p:nvPr/>
          </p:nvSpPr>
          <p:spPr>
            <a:xfrm>
              <a:off x="9160050" y="1103050"/>
              <a:ext cx="49675" cy="38250"/>
            </a:xfrm>
            <a:custGeom>
              <a:avLst/>
              <a:gdLst/>
              <a:ahLst/>
              <a:cxnLst/>
              <a:rect l="l" t="t" r="r" b="b"/>
              <a:pathLst>
                <a:path w="1987" h="1530" extrusionOk="0">
                  <a:moveTo>
                    <a:pt x="1051" y="0"/>
                  </a:moveTo>
                  <a:cubicBezTo>
                    <a:pt x="1" y="0"/>
                    <a:pt x="1" y="1530"/>
                    <a:pt x="1051" y="1530"/>
                  </a:cubicBezTo>
                  <a:cubicBezTo>
                    <a:pt x="1987" y="1530"/>
                    <a:pt x="1987" y="0"/>
                    <a:pt x="105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8" name="Google Shape;3586;p42"/>
            <p:cNvSpPr/>
            <p:nvPr/>
          </p:nvSpPr>
          <p:spPr>
            <a:xfrm>
              <a:off x="9257625" y="1069950"/>
              <a:ext cx="49675" cy="38250"/>
            </a:xfrm>
            <a:custGeom>
              <a:avLst/>
              <a:gdLst/>
              <a:ahLst/>
              <a:cxnLst/>
              <a:rect l="l" t="t" r="r" b="b"/>
              <a:pathLst>
                <a:path w="1987" h="1530" extrusionOk="0">
                  <a:moveTo>
                    <a:pt x="937" y="0"/>
                  </a:moveTo>
                  <a:cubicBezTo>
                    <a:pt x="1" y="0"/>
                    <a:pt x="1" y="1530"/>
                    <a:pt x="937" y="1530"/>
                  </a:cubicBezTo>
                  <a:cubicBezTo>
                    <a:pt x="1987" y="1530"/>
                    <a:pt x="1987" y="0"/>
                    <a:pt x="93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9" name="Google Shape;3587;p42"/>
            <p:cNvSpPr/>
            <p:nvPr/>
          </p:nvSpPr>
          <p:spPr>
            <a:xfrm>
              <a:off x="9321550" y="1150975"/>
              <a:ext cx="50250" cy="39975"/>
            </a:xfrm>
            <a:custGeom>
              <a:avLst/>
              <a:gdLst/>
              <a:ahLst/>
              <a:cxnLst/>
              <a:rect l="l" t="t" r="r" b="b"/>
              <a:pathLst>
                <a:path w="2010" h="1599" extrusionOk="0">
                  <a:moveTo>
                    <a:pt x="1050" y="1"/>
                  </a:moveTo>
                  <a:cubicBezTo>
                    <a:pt x="0" y="1"/>
                    <a:pt x="0" y="1598"/>
                    <a:pt x="1050" y="1598"/>
                  </a:cubicBezTo>
                  <a:cubicBezTo>
                    <a:pt x="2009" y="1598"/>
                    <a:pt x="2009" y="1"/>
                    <a:pt x="105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0" name="Google Shape;3588;p42"/>
            <p:cNvSpPr/>
            <p:nvPr/>
          </p:nvSpPr>
          <p:spPr>
            <a:xfrm>
              <a:off x="9421400" y="1108175"/>
              <a:ext cx="50250" cy="39975"/>
            </a:xfrm>
            <a:custGeom>
              <a:avLst/>
              <a:gdLst/>
              <a:ahLst/>
              <a:cxnLst/>
              <a:rect l="l" t="t" r="r" b="b"/>
              <a:pathLst>
                <a:path w="2010" h="1599" extrusionOk="0">
                  <a:moveTo>
                    <a:pt x="960" y="1"/>
                  </a:moveTo>
                  <a:cubicBezTo>
                    <a:pt x="1" y="1"/>
                    <a:pt x="1" y="1599"/>
                    <a:pt x="960" y="1599"/>
                  </a:cubicBezTo>
                  <a:cubicBezTo>
                    <a:pt x="2009" y="1599"/>
                    <a:pt x="2009" y="1"/>
                    <a:pt x="96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51" name="Google Shape;4789;p48"/>
          <p:cNvGrpSpPr/>
          <p:nvPr/>
        </p:nvGrpSpPr>
        <p:grpSpPr>
          <a:xfrm>
            <a:off x="2102749" y="5100368"/>
            <a:ext cx="1772397" cy="1613862"/>
            <a:chOff x="5688060" y="2215085"/>
            <a:chExt cx="3257593" cy="2670993"/>
          </a:xfrm>
        </p:grpSpPr>
        <p:sp>
          <p:nvSpPr>
            <p:cNvPr id="552" name="Google Shape;4790;p48"/>
            <p:cNvSpPr/>
            <p:nvPr/>
          </p:nvSpPr>
          <p:spPr>
            <a:xfrm>
              <a:off x="7926074" y="2215085"/>
              <a:ext cx="558571" cy="363617"/>
            </a:xfrm>
            <a:custGeom>
              <a:avLst/>
              <a:gdLst/>
              <a:ahLst/>
              <a:cxnLst/>
              <a:rect l="l" t="t" r="r" b="b"/>
              <a:pathLst>
                <a:path w="6395" h="4163" extrusionOk="0">
                  <a:moveTo>
                    <a:pt x="3946" y="1"/>
                  </a:moveTo>
                  <a:cubicBezTo>
                    <a:pt x="3054" y="1"/>
                    <a:pt x="2140" y="626"/>
                    <a:pt x="1637" y="1684"/>
                  </a:cubicBezTo>
                  <a:cubicBezTo>
                    <a:pt x="1017" y="3320"/>
                    <a:pt x="1" y="4162"/>
                    <a:pt x="1" y="4162"/>
                  </a:cubicBezTo>
                  <a:lnTo>
                    <a:pt x="5478" y="4162"/>
                  </a:lnTo>
                  <a:cubicBezTo>
                    <a:pt x="5478" y="4162"/>
                    <a:pt x="6394" y="1362"/>
                    <a:pt x="5155" y="445"/>
                  </a:cubicBezTo>
                  <a:cubicBezTo>
                    <a:pt x="4788" y="142"/>
                    <a:pt x="4369" y="1"/>
                    <a:pt x="3946" y="1"/>
                  </a:cubicBezTo>
                  <a:close/>
                </a:path>
              </a:pathLst>
            </a:custGeom>
            <a:solidFill>
              <a:srgbClr val="FE323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3" name="Google Shape;4791;p48"/>
            <p:cNvSpPr/>
            <p:nvPr/>
          </p:nvSpPr>
          <p:spPr>
            <a:xfrm>
              <a:off x="8025646" y="2245306"/>
              <a:ext cx="324836" cy="259764"/>
            </a:xfrm>
            <a:custGeom>
              <a:avLst/>
              <a:gdLst/>
              <a:ahLst/>
              <a:cxnLst/>
              <a:rect l="l" t="t" r="r" b="b"/>
              <a:pathLst>
                <a:path w="3719" h="2974" extrusionOk="0">
                  <a:moveTo>
                    <a:pt x="2776" y="0"/>
                  </a:moveTo>
                  <a:cubicBezTo>
                    <a:pt x="2256" y="0"/>
                    <a:pt x="1537" y="298"/>
                    <a:pt x="1240" y="1016"/>
                  </a:cubicBezTo>
                  <a:cubicBezTo>
                    <a:pt x="620" y="2057"/>
                    <a:pt x="1" y="2974"/>
                    <a:pt x="1" y="2974"/>
                  </a:cubicBezTo>
                  <a:cubicBezTo>
                    <a:pt x="1" y="2974"/>
                    <a:pt x="1636" y="2677"/>
                    <a:pt x="2677" y="1735"/>
                  </a:cubicBezTo>
                  <a:cubicBezTo>
                    <a:pt x="3495" y="917"/>
                    <a:pt x="3718" y="496"/>
                    <a:pt x="3396" y="198"/>
                  </a:cubicBezTo>
                  <a:cubicBezTo>
                    <a:pt x="3198" y="99"/>
                    <a:pt x="2975" y="0"/>
                    <a:pt x="2776" y="0"/>
                  </a:cubicBezTo>
                  <a:close/>
                </a:path>
              </a:pathLst>
            </a:custGeom>
            <a:solidFill>
              <a:srgbClr val="D62F3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4" name="Google Shape;4792;p48"/>
            <p:cNvSpPr/>
            <p:nvPr/>
          </p:nvSpPr>
          <p:spPr>
            <a:xfrm>
              <a:off x="8025646" y="2433618"/>
              <a:ext cx="324836" cy="108308"/>
            </a:xfrm>
            <a:custGeom>
              <a:avLst/>
              <a:gdLst/>
              <a:ahLst/>
              <a:cxnLst/>
              <a:rect l="l" t="t" r="r" b="b"/>
              <a:pathLst>
                <a:path w="3719" h="1240" extrusionOk="0">
                  <a:moveTo>
                    <a:pt x="3718" y="0"/>
                  </a:moveTo>
                  <a:cubicBezTo>
                    <a:pt x="3594" y="0"/>
                    <a:pt x="3396" y="99"/>
                    <a:pt x="2677" y="421"/>
                  </a:cubicBezTo>
                  <a:cubicBezTo>
                    <a:pt x="1859" y="942"/>
                    <a:pt x="1" y="1140"/>
                    <a:pt x="1" y="1140"/>
                  </a:cubicBezTo>
                  <a:cubicBezTo>
                    <a:pt x="1" y="1140"/>
                    <a:pt x="397" y="1239"/>
                    <a:pt x="918" y="1239"/>
                  </a:cubicBezTo>
                  <a:cubicBezTo>
                    <a:pt x="1339" y="1239"/>
                    <a:pt x="1859" y="1239"/>
                    <a:pt x="2256" y="942"/>
                  </a:cubicBezTo>
                  <a:cubicBezTo>
                    <a:pt x="3396" y="521"/>
                    <a:pt x="3718" y="0"/>
                    <a:pt x="3718" y="0"/>
                  </a:cubicBezTo>
                  <a:close/>
                </a:path>
              </a:pathLst>
            </a:custGeom>
            <a:solidFill>
              <a:srgbClr val="EE313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5" name="Google Shape;4793;p48"/>
            <p:cNvSpPr/>
            <p:nvPr/>
          </p:nvSpPr>
          <p:spPr>
            <a:xfrm>
              <a:off x="7365501" y="2215085"/>
              <a:ext cx="552020" cy="363617"/>
            </a:xfrm>
            <a:custGeom>
              <a:avLst/>
              <a:gdLst/>
              <a:ahLst/>
              <a:cxnLst/>
              <a:rect l="l" t="t" r="r" b="b"/>
              <a:pathLst>
                <a:path w="6320" h="4163" extrusionOk="0">
                  <a:moveTo>
                    <a:pt x="2400" y="1"/>
                  </a:moveTo>
                  <a:cubicBezTo>
                    <a:pt x="1972" y="1"/>
                    <a:pt x="1540" y="142"/>
                    <a:pt x="1141" y="445"/>
                  </a:cubicBezTo>
                  <a:cubicBezTo>
                    <a:pt x="1" y="1362"/>
                    <a:pt x="942" y="4162"/>
                    <a:pt x="942" y="4162"/>
                  </a:cubicBezTo>
                  <a:lnTo>
                    <a:pt x="6320" y="4162"/>
                  </a:lnTo>
                  <a:cubicBezTo>
                    <a:pt x="6320" y="4162"/>
                    <a:pt x="5378" y="3221"/>
                    <a:pt x="4659" y="1684"/>
                  </a:cubicBezTo>
                  <a:cubicBezTo>
                    <a:pt x="4172" y="626"/>
                    <a:pt x="3298" y="1"/>
                    <a:pt x="2400" y="1"/>
                  </a:cubicBezTo>
                  <a:close/>
                </a:path>
              </a:pathLst>
            </a:custGeom>
            <a:solidFill>
              <a:srgbClr val="FE323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6" name="Google Shape;4794;p48"/>
            <p:cNvSpPr/>
            <p:nvPr/>
          </p:nvSpPr>
          <p:spPr>
            <a:xfrm>
              <a:off x="7493197" y="2245306"/>
              <a:ext cx="342130" cy="270595"/>
            </a:xfrm>
            <a:custGeom>
              <a:avLst/>
              <a:gdLst/>
              <a:ahLst/>
              <a:cxnLst/>
              <a:rect l="l" t="t" r="r" b="b"/>
              <a:pathLst>
                <a:path w="3917" h="3098" extrusionOk="0">
                  <a:moveTo>
                    <a:pt x="1017" y="0"/>
                  </a:moveTo>
                  <a:cubicBezTo>
                    <a:pt x="818" y="0"/>
                    <a:pt x="719" y="99"/>
                    <a:pt x="620" y="99"/>
                  </a:cubicBezTo>
                  <a:cubicBezTo>
                    <a:pt x="1" y="496"/>
                    <a:pt x="397" y="1115"/>
                    <a:pt x="1537" y="1859"/>
                  </a:cubicBezTo>
                  <a:cubicBezTo>
                    <a:pt x="2677" y="2677"/>
                    <a:pt x="3916" y="3098"/>
                    <a:pt x="3916" y="3098"/>
                  </a:cubicBezTo>
                  <a:cubicBezTo>
                    <a:pt x="3916" y="3098"/>
                    <a:pt x="3098" y="2057"/>
                    <a:pt x="2479" y="719"/>
                  </a:cubicBezTo>
                  <a:cubicBezTo>
                    <a:pt x="2256" y="298"/>
                    <a:pt x="1537" y="0"/>
                    <a:pt x="1017" y="0"/>
                  </a:cubicBezTo>
                  <a:close/>
                </a:path>
              </a:pathLst>
            </a:custGeom>
            <a:solidFill>
              <a:srgbClr val="D62F3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7" name="Google Shape;4795;p48"/>
            <p:cNvSpPr/>
            <p:nvPr/>
          </p:nvSpPr>
          <p:spPr>
            <a:xfrm>
              <a:off x="7473720" y="2416236"/>
              <a:ext cx="352961" cy="125689"/>
            </a:xfrm>
            <a:custGeom>
              <a:avLst/>
              <a:gdLst/>
              <a:ahLst/>
              <a:cxnLst/>
              <a:rect l="l" t="t" r="r" b="b"/>
              <a:pathLst>
                <a:path w="4041" h="1439" extrusionOk="0">
                  <a:moveTo>
                    <a:pt x="1" y="1"/>
                  </a:moveTo>
                  <a:cubicBezTo>
                    <a:pt x="1" y="1"/>
                    <a:pt x="224" y="521"/>
                    <a:pt x="1463" y="1141"/>
                  </a:cubicBezTo>
                  <a:cubicBezTo>
                    <a:pt x="2082" y="1339"/>
                    <a:pt x="2702" y="1438"/>
                    <a:pt x="3222" y="1438"/>
                  </a:cubicBezTo>
                  <a:cubicBezTo>
                    <a:pt x="3718" y="1438"/>
                    <a:pt x="4040" y="1339"/>
                    <a:pt x="4040" y="1339"/>
                  </a:cubicBezTo>
                  <a:cubicBezTo>
                    <a:pt x="4040" y="1339"/>
                    <a:pt x="2082" y="1141"/>
                    <a:pt x="1364" y="620"/>
                  </a:cubicBezTo>
                  <a:cubicBezTo>
                    <a:pt x="521" y="199"/>
                    <a:pt x="1" y="1"/>
                    <a:pt x="1" y="1"/>
                  </a:cubicBezTo>
                  <a:close/>
                </a:path>
              </a:pathLst>
            </a:custGeom>
            <a:solidFill>
              <a:srgbClr val="EE313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8" name="Google Shape;4796;p48"/>
            <p:cNvSpPr/>
            <p:nvPr/>
          </p:nvSpPr>
          <p:spPr>
            <a:xfrm>
              <a:off x="7843883" y="2487683"/>
              <a:ext cx="162374" cy="91013"/>
            </a:xfrm>
            <a:custGeom>
              <a:avLst/>
              <a:gdLst/>
              <a:ahLst/>
              <a:cxnLst/>
              <a:rect l="l" t="t" r="r" b="b"/>
              <a:pathLst>
                <a:path w="1859" h="1042" extrusionOk="0">
                  <a:moveTo>
                    <a:pt x="942" y="1"/>
                  </a:moveTo>
                  <a:cubicBezTo>
                    <a:pt x="99" y="1"/>
                    <a:pt x="0" y="1041"/>
                    <a:pt x="0" y="1041"/>
                  </a:cubicBezTo>
                  <a:lnTo>
                    <a:pt x="1859" y="1041"/>
                  </a:lnTo>
                  <a:cubicBezTo>
                    <a:pt x="1859" y="1041"/>
                    <a:pt x="1760" y="1"/>
                    <a:pt x="942" y="1"/>
                  </a:cubicBezTo>
                  <a:close/>
                </a:path>
              </a:pathLst>
            </a:custGeom>
            <a:solidFill>
              <a:srgbClr val="F22C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9" name="Google Shape;4797;p48"/>
            <p:cNvSpPr/>
            <p:nvPr/>
          </p:nvSpPr>
          <p:spPr>
            <a:xfrm>
              <a:off x="7322265" y="2678178"/>
              <a:ext cx="1261961" cy="945946"/>
            </a:xfrm>
            <a:custGeom>
              <a:avLst/>
              <a:gdLst/>
              <a:ahLst/>
              <a:cxnLst/>
              <a:rect l="l" t="t" r="r" b="b"/>
              <a:pathLst>
                <a:path w="14448" h="10830" extrusionOk="0">
                  <a:moveTo>
                    <a:pt x="0" y="0"/>
                  </a:moveTo>
                  <a:lnTo>
                    <a:pt x="0" y="10731"/>
                  </a:lnTo>
                  <a:lnTo>
                    <a:pt x="14447" y="10830"/>
                  </a:lnTo>
                  <a:lnTo>
                    <a:pt x="14447" y="0"/>
                  </a:lnTo>
                  <a:close/>
                </a:path>
              </a:pathLst>
            </a:custGeom>
            <a:solidFill>
              <a:srgbClr val="1F938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0" name="Google Shape;4798;p48"/>
            <p:cNvSpPr/>
            <p:nvPr/>
          </p:nvSpPr>
          <p:spPr>
            <a:xfrm>
              <a:off x="7376331" y="2849195"/>
              <a:ext cx="54241" cy="54154"/>
            </a:xfrm>
            <a:custGeom>
              <a:avLst/>
              <a:gdLst/>
              <a:ahLst/>
              <a:cxnLst/>
              <a:rect l="l" t="t" r="r" b="b"/>
              <a:pathLst>
                <a:path w="621" h="620" extrusionOk="0">
                  <a:moveTo>
                    <a:pt x="199" y="0"/>
                  </a:moveTo>
                  <a:cubicBezTo>
                    <a:pt x="100" y="99"/>
                    <a:pt x="1" y="198"/>
                    <a:pt x="1" y="397"/>
                  </a:cubicBezTo>
                  <a:cubicBezTo>
                    <a:pt x="1" y="521"/>
                    <a:pt x="199" y="620"/>
                    <a:pt x="298" y="620"/>
                  </a:cubicBezTo>
                  <a:cubicBezTo>
                    <a:pt x="496" y="620"/>
                    <a:pt x="620" y="397"/>
                    <a:pt x="620" y="297"/>
                  </a:cubicBezTo>
                  <a:cubicBezTo>
                    <a:pt x="496" y="99"/>
                    <a:pt x="397" y="0"/>
                    <a:pt x="199" y="0"/>
                  </a:cubicBezTo>
                  <a:close/>
                </a:path>
              </a:pathLst>
            </a:custGeom>
            <a:solidFill>
              <a:srgbClr val="F2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1" name="Google Shape;4799;p48"/>
            <p:cNvSpPr/>
            <p:nvPr/>
          </p:nvSpPr>
          <p:spPr>
            <a:xfrm>
              <a:off x="7430484" y="3145725"/>
              <a:ext cx="54154" cy="54154"/>
            </a:xfrm>
            <a:custGeom>
              <a:avLst/>
              <a:gdLst/>
              <a:ahLst/>
              <a:cxnLst/>
              <a:rect l="l" t="t" r="r" b="b"/>
              <a:pathLst>
                <a:path w="620" h="620" extrusionOk="0">
                  <a:moveTo>
                    <a:pt x="297" y="0"/>
                  </a:moveTo>
                  <a:cubicBezTo>
                    <a:pt x="99" y="99"/>
                    <a:pt x="0" y="223"/>
                    <a:pt x="0" y="421"/>
                  </a:cubicBezTo>
                  <a:cubicBezTo>
                    <a:pt x="99" y="521"/>
                    <a:pt x="198" y="620"/>
                    <a:pt x="397" y="620"/>
                  </a:cubicBezTo>
                  <a:cubicBezTo>
                    <a:pt x="496" y="620"/>
                    <a:pt x="620" y="421"/>
                    <a:pt x="620" y="322"/>
                  </a:cubicBezTo>
                  <a:cubicBezTo>
                    <a:pt x="620" y="99"/>
                    <a:pt x="397" y="0"/>
                    <a:pt x="297" y="0"/>
                  </a:cubicBezTo>
                  <a:close/>
                </a:path>
              </a:pathLst>
            </a:custGeom>
            <a:solidFill>
              <a:srgbClr val="F2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2" name="Google Shape;4800;p48"/>
            <p:cNvSpPr/>
            <p:nvPr/>
          </p:nvSpPr>
          <p:spPr>
            <a:xfrm>
              <a:off x="7493197" y="2954007"/>
              <a:ext cx="54241" cy="51097"/>
            </a:xfrm>
            <a:custGeom>
              <a:avLst/>
              <a:gdLst/>
              <a:ahLst/>
              <a:cxnLst/>
              <a:rect l="l" t="t" r="r" b="b"/>
              <a:pathLst>
                <a:path w="621" h="585" extrusionOk="0">
                  <a:moveTo>
                    <a:pt x="343" y="0"/>
                  </a:moveTo>
                  <a:cubicBezTo>
                    <a:pt x="300" y="0"/>
                    <a:pt x="252" y="13"/>
                    <a:pt x="199" y="39"/>
                  </a:cubicBezTo>
                  <a:cubicBezTo>
                    <a:pt x="100" y="39"/>
                    <a:pt x="1" y="138"/>
                    <a:pt x="1" y="337"/>
                  </a:cubicBezTo>
                  <a:cubicBezTo>
                    <a:pt x="1" y="418"/>
                    <a:pt x="136" y="584"/>
                    <a:pt x="239" y="584"/>
                  </a:cubicBezTo>
                  <a:cubicBezTo>
                    <a:pt x="260" y="584"/>
                    <a:pt x="281" y="577"/>
                    <a:pt x="298" y="560"/>
                  </a:cubicBezTo>
                  <a:cubicBezTo>
                    <a:pt x="521" y="560"/>
                    <a:pt x="620" y="337"/>
                    <a:pt x="620" y="237"/>
                  </a:cubicBezTo>
                  <a:cubicBezTo>
                    <a:pt x="548" y="92"/>
                    <a:pt x="462" y="0"/>
                    <a:pt x="343" y="0"/>
                  </a:cubicBezTo>
                  <a:close/>
                </a:path>
              </a:pathLst>
            </a:custGeom>
            <a:solidFill>
              <a:srgbClr val="F2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3" name="Google Shape;4801;p48"/>
            <p:cNvSpPr/>
            <p:nvPr/>
          </p:nvSpPr>
          <p:spPr>
            <a:xfrm>
              <a:off x="7311435" y="3070872"/>
              <a:ext cx="54154" cy="52320"/>
            </a:xfrm>
            <a:custGeom>
              <a:avLst/>
              <a:gdLst/>
              <a:ahLst/>
              <a:cxnLst/>
              <a:rect l="l" t="t" r="r" b="b"/>
              <a:pathLst>
                <a:path w="620" h="599" extrusionOk="0">
                  <a:moveTo>
                    <a:pt x="418" y="0"/>
                  </a:moveTo>
                  <a:cubicBezTo>
                    <a:pt x="382" y="0"/>
                    <a:pt x="349" y="13"/>
                    <a:pt x="322" y="39"/>
                  </a:cubicBezTo>
                  <a:cubicBezTo>
                    <a:pt x="124" y="39"/>
                    <a:pt x="0" y="138"/>
                    <a:pt x="0" y="337"/>
                  </a:cubicBezTo>
                  <a:cubicBezTo>
                    <a:pt x="0" y="501"/>
                    <a:pt x="121" y="598"/>
                    <a:pt x="264" y="598"/>
                  </a:cubicBezTo>
                  <a:cubicBezTo>
                    <a:pt x="315" y="598"/>
                    <a:pt x="369" y="586"/>
                    <a:pt x="421" y="560"/>
                  </a:cubicBezTo>
                  <a:cubicBezTo>
                    <a:pt x="521" y="560"/>
                    <a:pt x="620" y="461"/>
                    <a:pt x="620" y="238"/>
                  </a:cubicBezTo>
                  <a:cubicBezTo>
                    <a:pt x="620" y="92"/>
                    <a:pt x="513" y="0"/>
                    <a:pt x="418" y="0"/>
                  </a:cubicBezTo>
                  <a:close/>
                </a:path>
              </a:pathLst>
            </a:custGeom>
            <a:solidFill>
              <a:srgbClr val="F2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4" name="Google Shape;4802;p48"/>
            <p:cNvSpPr/>
            <p:nvPr/>
          </p:nvSpPr>
          <p:spPr>
            <a:xfrm>
              <a:off x="7672864" y="3145725"/>
              <a:ext cx="54241" cy="54154"/>
            </a:xfrm>
            <a:custGeom>
              <a:avLst/>
              <a:gdLst/>
              <a:ahLst/>
              <a:cxnLst/>
              <a:rect l="l" t="t" r="r" b="b"/>
              <a:pathLst>
                <a:path w="621" h="620" extrusionOk="0">
                  <a:moveTo>
                    <a:pt x="323" y="0"/>
                  </a:moveTo>
                  <a:cubicBezTo>
                    <a:pt x="100" y="99"/>
                    <a:pt x="1" y="223"/>
                    <a:pt x="1" y="421"/>
                  </a:cubicBezTo>
                  <a:cubicBezTo>
                    <a:pt x="100" y="521"/>
                    <a:pt x="199" y="620"/>
                    <a:pt x="422" y="620"/>
                  </a:cubicBezTo>
                  <a:cubicBezTo>
                    <a:pt x="521" y="620"/>
                    <a:pt x="620" y="421"/>
                    <a:pt x="620" y="322"/>
                  </a:cubicBezTo>
                  <a:cubicBezTo>
                    <a:pt x="620" y="99"/>
                    <a:pt x="422" y="0"/>
                    <a:pt x="323" y="0"/>
                  </a:cubicBezTo>
                  <a:close/>
                </a:path>
              </a:pathLst>
            </a:custGeom>
            <a:solidFill>
              <a:srgbClr val="F2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5" name="Google Shape;4803;p48"/>
            <p:cNvSpPr/>
            <p:nvPr/>
          </p:nvSpPr>
          <p:spPr>
            <a:xfrm>
              <a:off x="7601417" y="3533091"/>
              <a:ext cx="54241" cy="49001"/>
            </a:xfrm>
            <a:custGeom>
              <a:avLst/>
              <a:gdLst/>
              <a:ahLst/>
              <a:cxnLst/>
              <a:rect l="l" t="t" r="r" b="b"/>
              <a:pathLst>
                <a:path w="621" h="561" extrusionOk="0">
                  <a:moveTo>
                    <a:pt x="298" y="1"/>
                  </a:moveTo>
                  <a:cubicBezTo>
                    <a:pt x="100" y="1"/>
                    <a:pt x="1" y="224"/>
                    <a:pt x="100" y="323"/>
                  </a:cubicBezTo>
                  <a:cubicBezTo>
                    <a:pt x="100" y="468"/>
                    <a:pt x="153" y="560"/>
                    <a:pt x="259" y="560"/>
                  </a:cubicBezTo>
                  <a:cubicBezTo>
                    <a:pt x="298" y="560"/>
                    <a:pt x="344" y="548"/>
                    <a:pt x="397" y="521"/>
                  </a:cubicBezTo>
                  <a:cubicBezTo>
                    <a:pt x="521" y="521"/>
                    <a:pt x="620" y="422"/>
                    <a:pt x="620" y="224"/>
                  </a:cubicBezTo>
                  <a:cubicBezTo>
                    <a:pt x="620" y="125"/>
                    <a:pt x="397" y="1"/>
                    <a:pt x="298" y="1"/>
                  </a:cubicBezTo>
                  <a:close/>
                </a:path>
              </a:pathLst>
            </a:custGeom>
            <a:solidFill>
              <a:srgbClr val="F2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6" name="Google Shape;4804;p48"/>
            <p:cNvSpPr/>
            <p:nvPr/>
          </p:nvSpPr>
          <p:spPr>
            <a:xfrm>
              <a:off x="7592770" y="3304689"/>
              <a:ext cx="62888" cy="52320"/>
            </a:xfrm>
            <a:custGeom>
              <a:avLst/>
              <a:gdLst/>
              <a:ahLst/>
              <a:cxnLst/>
              <a:rect l="l" t="t" r="r" b="b"/>
              <a:pathLst>
                <a:path w="720" h="599" extrusionOk="0">
                  <a:moveTo>
                    <a:pt x="438" y="0"/>
                  </a:moveTo>
                  <a:cubicBezTo>
                    <a:pt x="397" y="0"/>
                    <a:pt x="350" y="13"/>
                    <a:pt x="298" y="39"/>
                  </a:cubicBezTo>
                  <a:cubicBezTo>
                    <a:pt x="100" y="39"/>
                    <a:pt x="1" y="138"/>
                    <a:pt x="100" y="361"/>
                  </a:cubicBezTo>
                  <a:cubicBezTo>
                    <a:pt x="100" y="506"/>
                    <a:pt x="153" y="598"/>
                    <a:pt x="259" y="598"/>
                  </a:cubicBezTo>
                  <a:cubicBezTo>
                    <a:pt x="298" y="598"/>
                    <a:pt x="344" y="586"/>
                    <a:pt x="397" y="559"/>
                  </a:cubicBezTo>
                  <a:cubicBezTo>
                    <a:pt x="620" y="559"/>
                    <a:pt x="719" y="460"/>
                    <a:pt x="620" y="262"/>
                  </a:cubicBezTo>
                  <a:cubicBezTo>
                    <a:pt x="620" y="97"/>
                    <a:pt x="553" y="0"/>
                    <a:pt x="438" y="0"/>
                  </a:cubicBezTo>
                  <a:close/>
                </a:path>
              </a:pathLst>
            </a:custGeom>
            <a:solidFill>
              <a:srgbClr val="F2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7" name="Google Shape;4805;p48"/>
            <p:cNvSpPr/>
            <p:nvPr/>
          </p:nvSpPr>
          <p:spPr>
            <a:xfrm>
              <a:off x="7430484" y="3498503"/>
              <a:ext cx="62801" cy="54154"/>
            </a:xfrm>
            <a:custGeom>
              <a:avLst/>
              <a:gdLst/>
              <a:ahLst/>
              <a:cxnLst/>
              <a:rect l="l" t="t" r="r" b="b"/>
              <a:pathLst>
                <a:path w="719" h="620" extrusionOk="0">
                  <a:moveTo>
                    <a:pt x="297" y="0"/>
                  </a:moveTo>
                  <a:cubicBezTo>
                    <a:pt x="99" y="0"/>
                    <a:pt x="0" y="199"/>
                    <a:pt x="99" y="397"/>
                  </a:cubicBezTo>
                  <a:cubicBezTo>
                    <a:pt x="99" y="521"/>
                    <a:pt x="198" y="620"/>
                    <a:pt x="397" y="620"/>
                  </a:cubicBezTo>
                  <a:cubicBezTo>
                    <a:pt x="620" y="620"/>
                    <a:pt x="719" y="397"/>
                    <a:pt x="620" y="298"/>
                  </a:cubicBezTo>
                  <a:cubicBezTo>
                    <a:pt x="620" y="100"/>
                    <a:pt x="496" y="0"/>
                    <a:pt x="297" y="0"/>
                  </a:cubicBezTo>
                  <a:close/>
                </a:path>
              </a:pathLst>
            </a:custGeom>
            <a:solidFill>
              <a:srgbClr val="F2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8" name="Google Shape;4806;p48"/>
            <p:cNvSpPr/>
            <p:nvPr/>
          </p:nvSpPr>
          <p:spPr>
            <a:xfrm>
              <a:off x="7897949" y="3037507"/>
              <a:ext cx="54241" cy="54154"/>
            </a:xfrm>
            <a:custGeom>
              <a:avLst/>
              <a:gdLst/>
              <a:ahLst/>
              <a:cxnLst/>
              <a:rect l="l" t="t" r="r" b="b"/>
              <a:pathLst>
                <a:path w="621" h="620" extrusionOk="0">
                  <a:moveTo>
                    <a:pt x="323" y="0"/>
                  </a:moveTo>
                  <a:cubicBezTo>
                    <a:pt x="100" y="0"/>
                    <a:pt x="1" y="223"/>
                    <a:pt x="1" y="322"/>
                  </a:cubicBezTo>
                  <a:cubicBezTo>
                    <a:pt x="1" y="520"/>
                    <a:pt x="224" y="620"/>
                    <a:pt x="323" y="620"/>
                  </a:cubicBezTo>
                  <a:cubicBezTo>
                    <a:pt x="521" y="620"/>
                    <a:pt x="620" y="421"/>
                    <a:pt x="620" y="223"/>
                  </a:cubicBezTo>
                  <a:cubicBezTo>
                    <a:pt x="620" y="99"/>
                    <a:pt x="422" y="0"/>
                    <a:pt x="323" y="0"/>
                  </a:cubicBezTo>
                  <a:close/>
                </a:path>
              </a:pathLst>
            </a:custGeom>
            <a:solidFill>
              <a:srgbClr val="F2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9" name="Google Shape;4807;p48"/>
            <p:cNvSpPr/>
            <p:nvPr/>
          </p:nvSpPr>
          <p:spPr>
            <a:xfrm>
              <a:off x="7646923" y="2983354"/>
              <a:ext cx="62801" cy="54241"/>
            </a:xfrm>
            <a:custGeom>
              <a:avLst/>
              <a:gdLst/>
              <a:ahLst/>
              <a:cxnLst/>
              <a:rect l="l" t="t" r="r" b="b"/>
              <a:pathLst>
                <a:path w="719" h="621" extrusionOk="0">
                  <a:moveTo>
                    <a:pt x="298" y="1"/>
                  </a:moveTo>
                  <a:cubicBezTo>
                    <a:pt x="99" y="100"/>
                    <a:pt x="0" y="224"/>
                    <a:pt x="99" y="422"/>
                  </a:cubicBezTo>
                  <a:cubicBezTo>
                    <a:pt x="99" y="521"/>
                    <a:pt x="198" y="620"/>
                    <a:pt x="397" y="620"/>
                  </a:cubicBezTo>
                  <a:cubicBezTo>
                    <a:pt x="496" y="620"/>
                    <a:pt x="719" y="422"/>
                    <a:pt x="620" y="323"/>
                  </a:cubicBezTo>
                  <a:cubicBezTo>
                    <a:pt x="620" y="100"/>
                    <a:pt x="397" y="1"/>
                    <a:pt x="298" y="1"/>
                  </a:cubicBezTo>
                  <a:close/>
                </a:path>
              </a:pathLst>
            </a:custGeom>
            <a:solidFill>
              <a:srgbClr val="F2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0" name="Google Shape;4808;p48"/>
            <p:cNvSpPr/>
            <p:nvPr/>
          </p:nvSpPr>
          <p:spPr>
            <a:xfrm>
              <a:off x="8051675" y="3179090"/>
              <a:ext cx="54154" cy="48913"/>
            </a:xfrm>
            <a:custGeom>
              <a:avLst/>
              <a:gdLst/>
              <a:ahLst/>
              <a:cxnLst/>
              <a:rect l="l" t="t" r="r" b="b"/>
              <a:pathLst>
                <a:path w="620" h="560" extrusionOk="0">
                  <a:moveTo>
                    <a:pt x="352" y="1"/>
                  </a:moveTo>
                  <a:cubicBezTo>
                    <a:pt x="309" y="1"/>
                    <a:pt x="258" y="13"/>
                    <a:pt x="199" y="39"/>
                  </a:cubicBezTo>
                  <a:cubicBezTo>
                    <a:pt x="99" y="39"/>
                    <a:pt x="0" y="139"/>
                    <a:pt x="0" y="337"/>
                  </a:cubicBezTo>
                  <a:cubicBezTo>
                    <a:pt x="0" y="461"/>
                    <a:pt x="199" y="560"/>
                    <a:pt x="322" y="560"/>
                  </a:cubicBezTo>
                  <a:cubicBezTo>
                    <a:pt x="521" y="560"/>
                    <a:pt x="620" y="337"/>
                    <a:pt x="521" y="238"/>
                  </a:cubicBezTo>
                  <a:cubicBezTo>
                    <a:pt x="521" y="93"/>
                    <a:pt x="468" y="1"/>
                    <a:pt x="352" y="1"/>
                  </a:cubicBezTo>
                  <a:close/>
                </a:path>
              </a:pathLst>
            </a:custGeom>
            <a:solidFill>
              <a:srgbClr val="F2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1" name="Google Shape;4809;p48"/>
            <p:cNvSpPr/>
            <p:nvPr/>
          </p:nvSpPr>
          <p:spPr>
            <a:xfrm>
              <a:off x="7889302" y="3381638"/>
              <a:ext cx="54241" cy="54154"/>
            </a:xfrm>
            <a:custGeom>
              <a:avLst/>
              <a:gdLst/>
              <a:ahLst/>
              <a:cxnLst/>
              <a:rect l="l" t="t" r="r" b="b"/>
              <a:pathLst>
                <a:path w="621" h="620" extrusionOk="0">
                  <a:moveTo>
                    <a:pt x="323" y="0"/>
                  </a:moveTo>
                  <a:cubicBezTo>
                    <a:pt x="100" y="0"/>
                    <a:pt x="1" y="199"/>
                    <a:pt x="1" y="298"/>
                  </a:cubicBezTo>
                  <a:cubicBezTo>
                    <a:pt x="100" y="496"/>
                    <a:pt x="199" y="620"/>
                    <a:pt x="422" y="620"/>
                  </a:cubicBezTo>
                  <a:cubicBezTo>
                    <a:pt x="521" y="496"/>
                    <a:pt x="620" y="397"/>
                    <a:pt x="620" y="199"/>
                  </a:cubicBezTo>
                  <a:cubicBezTo>
                    <a:pt x="620" y="99"/>
                    <a:pt x="422" y="0"/>
                    <a:pt x="323" y="0"/>
                  </a:cubicBezTo>
                  <a:close/>
                </a:path>
              </a:pathLst>
            </a:custGeom>
            <a:solidFill>
              <a:srgbClr val="F2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2" name="Google Shape;4810;p48"/>
            <p:cNvSpPr/>
            <p:nvPr/>
          </p:nvSpPr>
          <p:spPr>
            <a:xfrm>
              <a:off x="8304885" y="2983354"/>
              <a:ext cx="54241" cy="54241"/>
            </a:xfrm>
            <a:custGeom>
              <a:avLst/>
              <a:gdLst/>
              <a:ahLst/>
              <a:cxnLst/>
              <a:rect l="l" t="t" r="r" b="b"/>
              <a:pathLst>
                <a:path w="621" h="621" extrusionOk="0">
                  <a:moveTo>
                    <a:pt x="298" y="1"/>
                  </a:moveTo>
                  <a:cubicBezTo>
                    <a:pt x="100" y="100"/>
                    <a:pt x="1" y="224"/>
                    <a:pt x="1" y="422"/>
                  </a:cubicBezTo>
                  <a:cubicBezTo>
                    <a:pt x="100" y="521"/>
                    <a:pt x="199" y="620"/>
                    <a:pt x="397" y="620"/>
                  </a:cubicBezTo>
                  <a:cubicBezTo>
                    <a:pt x="521" y="620"/>
                    <a:pt x="620" y="422"/>
                    <a:pt x="620" y="323"/>
                  </a:cubicBezTo>
                  <a:cubicBezTo>
                    <a:pt x="620" y="100"/>
                    <a:pt x="397" y="1"/>
                    <a:pt x="298" y="1"/>
                  </a:cubicBezTo>
                  <a:close/>
                </a:path>
              </a:pathLst>
            </a:custGeom>
            <a:solidFill>
              <a:srgbClr val="F2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3" name="Google Shape;4811;p48"/>
            <p:cNvSpPr/>
            <p:nvPr/>
          </p:nvSpPr>
          <p:spPr>
            <a:xfrm>
              <a:off x="8413104" y="3191143"/>
              <a:ext cx="54241" cy="48913"/>
            </a:xfrm>
            <a:custGeom>
              <a:avLst/>
              <a:gdLst/>
              <a:ahLst/>
              <a:cxnLst/>
              <a:rect l="l" t="t" r="r" b="b"/>
              <a:pathLst>
                <a:path w="621" h="560" extrusionOk="0">
                  <a:moveTo>
                    <a:pt x="298" y="1"/>
                  </a:moveTo>
                  <a:cubicBezTo>
                    <a:pt x="100" y="1"/>
                    <a:pt x="1" y="199"/>
                    <a:pt x="100" y="323"/>
                  </a:cubicBezTo>
                  <a:cubicBezTo>
                    <a:pt x="100" y="468"/>
                    <a:pt x="153" y="560"/>
                    <a:pt x="259" y="560"/>
                  </a:cubicBezTo>
                  <a:cubicBezTo>
                    <a:pt x="298" y="560"/>
                    <a:pt x="344" y="548"/>
                    <a:pt x="397" y="521"/>
                  </a:cubicBezTo>
                  <a:cubicBezTo>
                    <a:pt x="521" y="521"/>
                    <a:pt x="620" y="422"/>
                    <a:pt x="620" y="199"/>
                  </a:cubicBezTo>
                  <a:cubicBezTo>
                    <a:pt x="620" y="100"/>
                    <a:pt x="397" y="1"/>
                    <a:pt x="298" y="1"/>
                  </a:cubicBezTo>
                  <a:close/>
                </a:path>
              </a:pathLst>
            </a:custGeom>
            <a:solidFill>
              <a:srgbClr val="F2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4" name="Google Shape;4812;p48"/>
            <p:cNvSpPr/>
            <p:nvPr/>
          </p:nvSpPr>
          <p:spPr>
            <a:xfrm>
              <a:off x="8555999" y="3096900"/>
              <a:ext cx="54154" cy="51272"/>
            </a:xfrm>
            <a:custGeom>
              <a:avLst/>
              <a:gdLst/>
              <a:ahLst/>
              <a:cxnLst/>
              <a:rect l="l" t="t" r="r" b="b"/>
              <a:pathLst>
                <a:path w="620" h="587" extrusionOk="0">
                  <a:moveTo>
                    <a:pt x="416" y="0"/>
                  </a:moveTo>
                  <a:cubicBezTo>
                    <a:pt x="381" y="0"/>
                    <a:pt x="348" y="13"/>
                    <a:pt x="322" y="39"/>
                  </a:cubicBezTo>
                  <a:cubicBezTo>
                    <a:pt x="124" y="39"/>
                    <a:pt x="0" y="163"/>
                    <a:pt x="0" y="361"/>
                  </a:cubicBezTo>
                  <a:cubicBezTo>
                    <a:pt x="101" y="441"/>
                    <a:pt x="185" y="586"/>
                    <a:pt x="318" y="586"/>
                  </a:cubicBezTo>
                  <a:cubicBezTo>
                    <a:pt x="349" y="586"/>
                    <a:pt x="384" y="578"/>
                    <a:pt x="422" y="559"/>
                  </a:cubicBezTo>
                  <a:cubicBezTo>
                    <a:pt x="521" y="559"/>
                    <a:pt x="620" y="361"/>
                    <a:pt x="620" y="262"/>
                  </a:cubicBezTo>
                  <a:cubicBezTo>
                    <a:pt x="620" y="97"/>
                    <a:pt x="512" y="0"/>
                    <a:pt x="416" y="0"/>
                  </a:cubicBezTo>
                  <a:close/>
                </a:path>
              </a:pathLst>
            </a:custGeom>
            <a:solidFill>
              <a:srgbClr val="F2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5" name="Google Shape;4813;p48"/>
            <p:cNvSpPr/>
            <p:nvPr/>
          </p:nvSpPr>
          <p:spPr>
            <a:xfrm>
              <a:off x="8330913" y="3290714"/>
              <a:ext cx="54154" cy="54241"/>
            </a:xfrm>
            <a:custGeom>
              <a:avLst/>
              <a:gdLst/>
              <a:ahLst/>
              <a:cxnLst/>
              <a:rect l="l" t="t" r="r" b="b"/>
              <a:pathLst>
                <a:path w="620" h="621" extrusionOk="0">
                  <a:moveTo>
                    <a:pt x="223" y="0"/>
                  </a:moveTo>
                  <a:cubicBezTo>
                    <a:pt x="99" y="100"/>
                    <a:pt x="0" y="199"/>
                    <a:pt x="0" y="422"/>
                  </a:cubicBezTo>
                  <a:cubicBezTo>
                    <a:pt x="0" y="521"/>
                    <a:pt x="223" y="620"/>
                    <a:pt x="322" y="620"/>
                  </a:cubicBezTo>
                  <a:cubicBezTo>
                    <a:pt x="520" y="620"/>
                    <a:pt x="620" y="422"/>
                    <a:pt x="620" y="298"/>
                  </a:cubicBezTo>
                  <a:cubicBezTo>
                    <a:pt x="620" y="100"/>
                    <a:pt x="421" y="0"/>
                    <a:pt x="223" y="0"/>
                  </a:cubicBezTo>
                  <a:close/>
                </a:path>
              </a:pathLst>
            </a:custGeom>
            <a:solidFill>
              <a:srgbClr val="F2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6" name="Google Shape;4814;p48"/>
            <p:cNvSpPr/>
            <p:nvPr/>
          </p:nvSpPr>
          <p:spPr>
            <a:xfrm>
              <a:off x="8276760" y="3521125"/>
              <a:ext cx="54241" cy="51272"/>
            </a:xfrm>
            <a:custGeom>
              <a:avLst/>
              <a:gdLst/>
              <a:ahLst/>
              <a:cxnLst/>
              <a:rect l="l" t="t" r="r" b="b"/>
              <a:pathLst>
                <a:path w="621" h="587" extrusionOk="0">
                  <a:moveTo>
                    <a:pt x="416" y="0"/>
                  </a:moveTo>
                  <a:cubicBezTo>
                    <a:pt x="382" y="0"/>
                    <a:pt x="349" y="13"/>
                    <a:pt x="323" y="39"/>
                  </a:cubicBezTo>
                  <a:cubicBezTo>
                    <a:pt x="100" y="39"/>
                    <a:pt x="1" y="138"/>
                    <a:pt x="1" y="361"/>
                  </a:cubicBezTo>
                  <a:cubicBezTo>
                    <a:pt x="81" y="441"/>
                    <a:pt x="177" y="586"/>
                    <a:pt x="316" y="586"/>
                  </a:cubicBezTo>
                  <a:cubicBezTo>
                    <a:pt x="349" y="586"/>
                    <a:pt x="384" y="578"/>
                    <a:pt x="422" y="559"/>
                  </a:cubicBezTo>
                  <a:cubicBezTo>
                    <a:pt x="521" y="559"/>
                    <a:pt x="620" y="361"/>
                    <a:pt x="620" y="262"/>
                  </a:cubicBezTo>
                  <a:cubicBezTo>
                    <a:pt x="620" y="98"/>
                    <a:pt x="512" y="0"/>
                    <a:pt x="416" y="0"/>
                  </a:cubicBezTo>
                  <a:close/>
                </a:path>
              </a:pathLst>
            </a:custGeom>
            <a:solidFill>
              <a:srgbClr val="F2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7" name="Google Shape;4815;p48"/>
            <p:cNvSpPr/>
            <p:nvPr/>
          </p:nvSpPr>
          <p:spPr>
            <a:xfrm>
              <a:off x="8242172" y="3145725"/>
              <a:ext cx="54154" cy="54154"/>
            </a:xfrm>
            <a:custGeom>
              <a:avLst/>
              <a:gdLst/>
              <a:ahLst/>
              <a:cxnLst/>
              <a:rect l="l" t="t" r="r" b="b"/>
              <a:pathLst>
                <a:path w="620" h="620" extrusionOk="0">
                  <a:moveTo>
                    <a:pt x="297" y="0"/>
                  </a:moveTo>
                  <a:cubicBezTo>
                    <a:pt x="99" y="99"/>
                    <a:pt x="0" y="223"/>
                    <a:pt x="0" y="421"/>
                  </a:cubicBezTo>
                  <a:cubicBezTo>
                    <a:pt x="0" y="521"/>
                    <a:pt x="198" y="620"/>
                    <a:pt x="397" y="620"/>
                  </a:cubicBezTo>
                  <a:cubicBezTo>
                    <a:pt x="496" y="620"/>
                    <a:pt x="620" y="421"/>
                    <a:pt x="620" y="322"/>
                  </a:cubicBezTo>
                  <a:cubicBezTo>
                    <a:pt x="620" y="99"/>
                    <a:pt x="397" y="0"/>
                    <a:pt x="297" y="0"/>
                  </a:cubicBezTo>
                  <a:close/>
                </a:path>
              </a:pathLst>
            </a:custGeom>
            <a:solidFill>
              <a:srgbClr val="F2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8" name="Google Shape;4816;p48"/>
            <p:cNvSpPr/>
            <p:nvPr/>
          </p:nvSpPr>
          <p:spPr>
            <a:xfrm>
              <a:off x="7952103" y="3524444"/>
              <a:ext cx="54154" cy="54241"/>
            </a:xfrm>
            <a:custGeom>
              <a:avLst/>
              <a:gdLst/>
              <a:ahLst/>
              <a:cxnLst/>
              <a:rect l="l" t="t" r="r" b="b"/>
              <a:pathLst>
                <a:path w="620" h="621" extrusionOk="0">
                  <a:moveTo>
                    <a:pt x="322" y="1"/>
                  </a:moveTo>
                  <a:cubicBezTo>
                    <a:pt x="99" y="100"/>
                    <a:pt x="0" y="224"/>
                    <a:pt x="0" y="422"/>
                  </a:cubicBezTo>
                  <a:cubicBezTo>
                    <a:pt x="0" y="521"/>
                    <a:pt x="223" y="620"/>
                    <a:pt x="322" y="620"/>
                  </a:cubicBezTo>
                  <a:cubicBezTo>
                    <a:pt x="521" y="620"/>
                    <a:pt x="620" y="422"/>
                    <a:pt x="620" y="323"/>
                  </a:cubicBezTo>
                  <a:cubicBezTo>
                    <a:pt x="620" y="100"/>
                    <a:pt x="422" y="1"/>
                    <a:pt x="322" y="1"/>
                  </a:cubicBezTo>
                  <a:close/>
                </a:path>
              </a:pathLst>
            </a:custGeom>
            <a:solidFill>
              <a:srgbClr val="F2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9" name="Google Shape;4817;p48"/>
            <p:cNvSpPr/>
            <p:nvPr/>
          </p:nvSpPr>
          <p:spPr>
            <a:xfrm>
              <a:off x="8068969" y="3404173"/>
              <a:ext cx="54241" cy="49001"/>
            </a:xfrm>
            <a:custGeom>
              <a:avLst/>
              <a:gdLst/>
              <a:ahLst/>
              <a:cxnLst/>
              <a:rect l="l" t="t" r="r" b="b"/>
              <a:pathLst>
                <a:path w="621" h="561" extrusionOk="0">
                  <a:moveTo>
                    <a:pt x="363" y="1"/>
                  </a:moveTo>
                  <a:cubicBezTo>
                    <a:pt x="323" y="1"/>
                    <a:pt x="277" y="13"/>
                    <a:pt x="224" y="40"/>
                  </a:cubicBezTo>
                  <a:cubicBezTo>
                    <a:pt x="124" y="40"/>
                    <a:pt x="1" y="139"/>
                    <a:pt x="1" y="362"/>
                  </a:cubicBezTo>
                  <a:cubicBezTo>
                    <a:pt x="1" y="461"/>
                    <a:pt x="224" y="560"/>
                    <a:pt x="323" y="560"/>
                  </a:cubicBezTo>
                  <a:cubicBezTo>
                    <a:pt x="521" y="560"/>
                    <a:pt x="620" y="362"/>
                    <a:pt x="620" y="238"/>
                  </a:cubicBezTo>
                  <a:cubicBezTo>
                    <a:pt x="547" y="93"/>
                    <a:pt x="475" y="1"/>
                    <a:pt x="363" y="1"/>
                  </a:cubicBezTo>
                  <a:close/>
                </a:path>
              </a:pathLst>
            </a:custGeom>
            <a:solidFill>
              <a:srgbClr val="F2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0" name="Google Shape;4818;p48"/>
            <p:cNvSpPr/>
            <p:nvPr/>
          </p:nvSpPr>
          <p:spPr>
            <a:xfrm>
              <a:off x="7872008" y="3199790"/>
              <a:ext cx="54154" cy="54241"/>
            </a:xfrm>
            <a:custGeom>
              <a:avLst/>
              <a:gdLst/>
              <a:ahLst/>
              <a:cxnLst/>
              <a:rect l="l" t="t" r="r" b="b"/>
              <a:pathLst>
                <a:path w="620" h="621" extrusionOk="0">
                  <a:moveTo>
                    <a:pt x="298" y="1"/>
                  </a:moveTo>
                  <a:cubicBezTo>
                    <a:pt x="100" y="100"/>
                    <a:pt x="0" y="224"/>
                    <a:pt x="0" y="422"/>
                  </a:cubicBezTo>
                  <a:cubicBezTo>
                    <a:pt x="100" y="521"/>
                    <a:pt x="199" y="620"/>
                    <a:pt x="397" y="620"/>
                  </a:cubicBezTo>
                  <a:cubicBezTo>
                    <a:pt x="521" y="620"/>
                    <a:pt x="620" y="422"/>
                    <a:pt x="620" y="323"/>
                  </a:cubicBezTo>
                  <a:cubicBezTo>
                    <a:pt x="620" y="100"/>
                    <a:pt x="397" y="1"/>
                    <a:pt x="298" y="1"/>
                  </a:cubicBezTo>
                  <a:close/>
                </a:path>
              </a:pathLst>
            </a:custGeom>
            <a:solidFill>
              <a:srgbClr val="F2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1" name="Google Shape;4819;p48"/>
            <p:cNvSpPr/>
            <p:nvPr/>
          </p:nvSpPr>
          <p:spPr>
            <a:xfrm>
              <a:off x="7755142" y="3395526"/>
              <a:ext cx="54154" cy="52320"/>
            </a:xfrm>
            <a:custGeom>
              <a:avLst/>
              <a:gdLst/>
              <a:ahLst/>
              <a:cxnLst/>
              <a:rect l="l" t="t" r="r" b="b"/>
              <a:pathLst>
                <a:path w="620" h="599" extrusionOk="0">
                  <a:moveTo>
                    <a:pt x="339" y="1"/>
                  </a:moveTo>
                  <a:cubicBezTo>
                    <a:pt x="298" y="1"/>
                    <a:pt x="252" y="13"/>
                    <a:pt x="198" y="40"/>
                  </a:cubicBezTo>
                  <a:cubicBezTo>
                    <a:pt x="99" y="40"/>
                    <a:pt x="0" y="139"/>
                    <a:pt x="0" y="337"/>
                  </a:cubicBezTo>
                  <a:cubicBezTo>
                    <a:pt x="0" y="501"/>
                    <a:pt x="108" y="598"/>
                    <a:pt x="204" y="598"/>
                  </a:cubicBezTo>
                  <a:cubicBezTo>
                    <a:pt x="239" y="598"/>
                    <a:pt x="272" y="586"/>
                    <a:pt x="298" y="560"/>
                  </a:cubicBezTo>
                  <a:cubicBezTo>
                    <a:pt x="496" y="560"/>
                    <a:pt x="620" y="461"/>
                    <a:pt x="620" y="238"/>
                  </a:cubicBezTo>
                  <a:cubicBezTo>
                    <a:pt x="529" y="93"/>
                    <a:pt x="452" y="1"/>
                    <a:pt x="339" y="1"/>
                  </a:cubicBezTo>
                  <a:close/>
                </a:path>
              </a:pathLst>
            </a:custGeom>
            <a:solidFill>
              <a:srgbClr val="F2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2" name="Google Shape;4820;p48"/>
            <p:cNvSpPr/>
            <p:nvPr/>
          </p:nvSpPr>
          <p:spPr>
            <a:xfrm>
              <a:off x="7348206" y="3362161"/>
              <a:ext cx="54154" cy="54154"/>
            </a:xfrm>
            <a:custGeom>
              <a:avLst/>
              <a:gdLst/>
              <a:ahLst/>
              <a:cxnLst/>
              <a:rect l="l" t="t" r="r" b="b"/>
              <a:pathLst>
                <a:path w="620" h="620" extrusionOk="0">
                  <a:moveTo>
                    <a:pt x="323" y="0"/>
                  </a:moveTo>
                  <a:cubicBezTo>
                    <a:pt x="100" y="99"/>
                    <a:pt x="0" y="223"/>
                    <a:pt x="0" y="422"/>
                  </a:cubicBezTo>
                  <a:cubicBezTo>
                    <a:pt x="100" y="521"/>
                    <a:pt x="199" y="620"/>
                    <a:pt x="422" y="620"/>
                  </a:cubicBezTo>
                  <a:cubicBezTo>
                    <a:pt x="521" y="620"/>
                    <a:pt x="620" y="422"/>
                    <a:pt x="620" y="322"/>
                  </a:cubicBezTo>
                  <a:cubicBezTo>
                    <a:pt x="620" y="99"/>
                    <a:pt x="422" y="0"/>
                    <a:pt x="323" y="0"/>
                  </a:cubicBezTo>
                  <a:close/>
                </a:path>
              </a:pathLst>
            </a:custGeom>
            <a:solidFill>
              <a:srgbClr val="F2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3" name="Google Shape;4821;p48"/>
            <p:cNvSpPr/>
            <p:nvPr/>
          </p:nvSpPr>
          <p:spPr>
            <a:xfrm>
              <a:off x="7755142" y="2899854"/>
              <a:ext cx="54154" cy="51097"/>
            </a:xfrm>
            <a:custGeom>
              <a:avLst/>
              <a:gdLst/>
              <a:ahLst/>
              <a:cxnLst/>
              <a:rect l="l" t="t" r="r" b="b"/>
              <a:pathLst>
                <a:path w="620" h="585" extrusionOk="0">
                  <a:moveTo>
                    <a:pt x="339" y="1"/>
                  </a:moveTo>
                  <a:cubicBezTo>
                    <a:pt x="298" y="1"/>
                    <a:pt x="252" y="13"/>
                    <a:pt x="198" y="40"/>
                  </a:cubicBezTo>
                  <a:cubicBezTo>
                    <a:pt x="99" y="40"/>
                    <a:pt x="0" y="139"/>
                    <a:pt x="0" y="337"/>
                  </a:cubicBezTo>
                  <a:cubicBezTo>
                    <a:pt x="0" y="419"/>
                    <a:pt x="135" y="585"/>
                    <a:pt x="238" y="585"/>
                  </a:cubicBezTo>
                  <a:cubicBezTo>
                    <a:pt x="260" y="585"/>
                    <a:pt x="280" y="577"/>
                    <a:pt x="298" y="560"/>
                  </a:cubicBezTo>
                  <a:cubicBezTo>
                    <a:pt x="496" y="560"/>
                    <a:pt x="620" y="436"/>
                    <a:pt x="620" y="238"/>
                  </a:cubicBezTo>
                  <a:cubicBezTo>
                    <a:pt x="529" y="93"/>
                    <a:pt x="452" y="1"/>
                    <a:pt x="339" y="1"/>
                  </a:cubicBezTo>
                  <a:close/>
                </a:path>
              </a:pathLst>
            </a:custGeom>
            <a:solidFill>
              <a:srgbClr val="F2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4" name="Google Shape;4822;p48"/>
            <p:cNvSpPr/>
            <p:nvPr/>
          </p:nvSpPr>
          <p:spPr>
            <a:xfrm>
              <a:off x="7889302" y="2840461"/>
              <a:ext cx="54241" cy="54241"/>
            </a:xfrm>
            <a:custGeom>
              <a:avLst/>
              <a:gdLst/>
              <a:ahLst/>
              <a:cxnLst/>
              <a:rect l="l" t="t" r="r" b="b"/>
              <a:pathLst>
                <a:path w="621" h="621" extrusionOk="0">
                  <a:moveTo>
                    <a:pt x="323" y="1"/>
                  </a:moveTo>
                  <a:cubicBezTo>
                    <a:pt x="100" y="1"/>
                    <a:pt x="1" y="199"/>
                    <a:pt x="1" y="298"/>
                  </a:cubicBezTo>
                  <a:cubicBezTo>
                    <a:pt x="100" y="497"/>
                    <a:pt x="199" y="621"/>
                    <a:pt x="422" y="621"/>
                  </a:cubicBezTo>
                  <a:cubicBezTo>
                    <a:pt x="521" y="497"/>
                    <a:pt x="620" y="397"/>
                    <a:pt x="620" y="199"/>
                  </a:cubicBezTo>
                  <a:cubicBezTo>
                    <a:pt x="620" y="100"/>
                    <a:pt x="422" y="1"/>
                    <a:pt x="323" y="1"/>
                  </a:cubicBezTo>
                  <a:close/>
                </a:path>
              </a:pathLst>
            </a:custGeom>
            <a:solidFill>
              <a:srgbClr val="F2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5" name="Google Shape;4823;p48"/>
            <p:cNvSpPr/>
            <p:nvPr/>
          </p:nvSpPr>
          <p:spPr>
            <a:xfrm>
              <a:off x="8043028" y="2966060"/>
              <a:ext cx="54154" cy="54154"/>
            </a:xfrm>
            <a:custGeom>
              <a:avLst/>
              <a:gdLst/>
              <a:ahLst/>
              <a:cxnLst/>
              <a:rect l="l" t="t" r="r" b="b"/>
              <a:pathLst>
                <a:path w="620" h="620" extrusionOk="0">
                  <a:moveTo>
                    <a:pt x="298" y="0"/>
                  </a:moveTo>
                  <a:cubicBezTo>
                    <a:pt x="99" y="99"/>
                    <a:pt x="0" y="199"/>
                    <a:pt x="0" y="422"/>
                  </a:cubicBezTo>
                  <a:cubicBezTo>
                    <a:pt x="99" y="521"/>
                    <a:pt x="198" y="620"/>
                    <a:pt x="421" y="620"/>
                  </a:cubicBezTo>
                  <a:cubicBezTo>
                    <a:pt x="521" y="620"/>
                    <a:pt x="620" y="422"/>
                    <a:pt x="620" y="298"/>
                  </a:cubicBezTo>
                  <a:cubicBezTo>
                    <a:pt x="620" y="99"/>
                    <a:pt x="421" y="0"/>
                    <a:pt x="298" y="0"/>
                  </a:cubicBezTo>
                  <a:close/>
                </a:path>
              </a:pathLst>
            </a:custGeom>
            <a:solidFill>
              <a:srgbClr val="F2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6" name="Google Shape;4824;p48"/>
            <p:cNvSpPr/>
            <p:nvPr/>
          </p:nvSpPr>
          <p:spPr>
            <a:xfrm>
              <a:off x="8350391" y="2820984"/>
              <a:ext cx="54154" cy="54241"/>
            </a:xfrm>
            <a:custGeom>
              <a:avLst/>
              <a:gdLst/>
              <a:ahLst/>
              <a:cxnLst/>
              <a:rect l="l" t="t" r="r" b="b"/>
              <a:pathLst>
                <a:path w="620" h="621" extrusionOk="0">
                  <a:moveTo>
                    <a:pt x="198" y="1"/>
                  </a:moveTo>
                  <a:cubicBezTo>
                    <a:pt x="99" y="100"/>
                    <a:pt x="0" y="224"/>
                    <a:pt x="0" y="422"/>
                  </a:cubicBezTo>
                  <a:cubicBezTo>
                    <a:pt x="0" y="521"/>
                    <a:pt x="198" y="620"/>
                    <a:pt x="297" y="620"/>
                  </a:cubicBezTo>
                  <a:cubicBezTo>
                    <a:pt x="496" y="620"/>
                    <a:pt x="620" y="422"/>
                    <a:pt x="496" y="323"/>
                  </a:cubicBezTo>
                  <a:cubicBezTo>
                    <a:pt x="496" y="100"/>
                    <a:pt x="397" y="1"/>
                    <a:pt x="198" y="1"/>
                  </a:cubicBezTo>
                  <a:close/>
                </a:path>
              </a:pathLst>
            </a:custGeom>
            <a:solidFill>
              <a:srgbClr val="F2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7" name="Google Shape;4825;p48"/>
            <p:cNvSpPr/>
            <p:nvPr/>
          </p:nvSpPr>
          <p:spPr>
            <a:xfrm>
              <a:off x="8467257" y="3011479"/>
              <a:ext cx="62801" cy="54241"/>
            </a:xfrm>
            <a:custGeom>
              <a:avLst/>
              <a:gdLst/>
              <a:ahLst/>
              <a:cxnLst/>
              <a:rect l="l" t="t" r="r" b="b"/>
              <a:pathLst>
                <a:path w="719" h="621" extrusionOk="0">
                  <a:moveTo>
                    <a:pt x="298" y="1"/>
                  </a:moveTo>
                  <a:cubicBezTo>
                    <a:pt x="99" y="100"/>
                    <a:pt x="0" y="199"/>
                    <a:pt x="99" y="397"/>
                  </a:cubicBezTo>
                  <a:cubicBezTo>
                    <a:pt x="99" y="521"/>
                    <a:pt x="198" y="620"/>
                    <a:pt x="397" y="620"/>
                  </a:cubicBezTo>
                  <a:cubicBezTo>
                    <a:pt x="521" y="620"/>
                    <a:pt x="719" y="397"/>
                    <a:pt x="620" y="298"/>
                  </a:cubicBezTo>
                  <a:cubicBezTo>
                    <a:pt x="620" y="100"/>
                    <a:pt x="521" y="1"/>
                    <a:pt x="298" y="1"/>
                  </a:cubicBezTo>
                  <a:close/>
                </a:path>
              </a:pathLst>
            </a:custGeom>
            <a:solidFill>
              <a:srgbClr val="F2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8" name="Google Shape;4826;p48"/>
            <p:cNvSpPr/>
            <p:nvPr/>
          </p:nvSpPr>
          <p:spPr>
            <a:xfrm>
              <a:off x="8475904" y="3358754"/>
              <a:ext cx="54154" cy="52320"/>
            </a:xfrm>
            <a:custGeom>
              <a:avLst/>
              <a:gdLst/>
              <a:ahLst/>
              <a:cxnLst/>
              <a:rect l="l" t="t" r="r" b="b"/>
              <a:pathLst>
                <a:path w="620" h="599" extrusionOk="0">
                  <a:moveTo>
                    <a:pt x="406" y="1"/>
                  </a:moveTo>
                  <a:cubicBezTo>
                    <a:pt x="368" y="1"/>
                    <a:pt x="330" y="13"/>
                    <a:pt x="298" y="39"/>
                  </a:cubicBezTo>
                  <a:cubicBezTo>
                    <a:pt x="99" y="39"/>
                    <a:pt x="0" y="138"/>
                    <a:pt x="0" y="361"/>
                  </a:cubicBezTo>
                  <a:cubicBezTo>
                    <a:pt x="73" y="507"/>
                    <a:pt x="145" y="599"/>
                    <a:pt x="267" y="599"/>
                  </a:cubicBezTo>
                  <a:cubicBezTo>
                    <a:pt x="311" y="599"/>
                    <a:pt x="362" y="586"/>
                    <a:pt x="422" y="560"/>
                  </a:cubicBezTo>
                  <a:cubicBezTo>
                    <a:pt x="521" y="560"/>
                    <a:pt x="620" y="461"/>
                    <a:pt x="620" y="262"/>
                  </a:cubicBezTo>
                  <a:cubicBezTo>
                    <a:pt x="620" y="98"/>
                    <a:pt x="512" y="1"/>
                    <a:pt x="406" y="1"/>
                  </a:cubicBezTo>
                  <a:close/>
                </a:path>
              </a:pathLst>
            </a:custGeom>
            <a:solidFill>
              <a:srgbClr val="F2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9" name="Google Shape;4827;p48"/>
            <p:cNvSpPr/>
            <p:nvPr/>
          </p:nvSpPr>
          <p:spPr>
            <a:xfrm>
              <a:off x="8430398" y="3485489"/>
              <a:ext cx="54241" cy="50922"/>
            </a:xfrm>
            <a:custGeom>
              <a:avLst/>
              <a:gdLst/>
              <a:ahLst/>
              <a:cxnLst/>
              <a:rect l="l" t="t" r="r" b="b"/>
              <a:pathLst>
                <a:path w="621" h="583" extrusionOk="0">
                  <a:moveTo>
                    <a:pt x="422" y="1"/>
                  </a:moveTo>
                  <a:cubicBezTo>
                    <a:pt x="386" y="1"/>
                    <a:pt x="351" y="16"/>
                    <a:pt x="323" y="50"/>
                  </a:cubicBezTo>
                  <a:cubicBezTo>
                    <a:pt x="100" y="50"/>
                    <a:pt x="1" y="149"/>
                    <a:pt x="1" y="348"/>
                  </a:cubicBezTo>
                  <a:cubicBezTo>
                    <a:pt x="79" y="426"/>
                    <a:pt x="158" y="583"/>
                    <a:pt x="298" y="583"/>
                  </a:cubicBezTo>
                  <a:cubicBezTo>
                    <a:pt x="335" y="583"/>
                    <a:pt x="376" y="572"/>
                    <a:pt x="422" y="546"/>
                  </a:cubicBezTo>
                  <a:cubicBezTo>
                    <a:pt x="521" y="546"/>
                    <a:pt x="620" y="348"/>
                    <a:pt x="620" y="249"/>
                  </a:cubicBezTo>
                  <a:cubicBezTo>
                    <a:pt x="620" y="105"/>
                    <a:pt x="517" y="1"/>
                    <a:pt x="422" y="1"/>
                  </a:cubicBezTo>
                  <a:close/>
                </a:path>
              </a:pathLst>
            </a:custGeom>
            <a:solidFill>
              <a:srgbClr val="F2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0" name="Google Shape;4828;p48"/>
            <p:cNvSpPr/>
            <p:nvPr/>
          </p:nvSpPr>
          <p:spPr>
            <a:xfrm>
              <a:off x="7268112" y="2578607"/>
              <a:ext cx="874585" cy="225175"/>
            </a:xfrm>
            <a:custGeom>
              <a:avLst/>
              <a:gdLst/>
              <a:ahLst/>
              <a:cxnLst/>
              <a:rect l="l" t="t" r="r" b="b"/>
              <a:pathLst>
                <a:path w="10013" h="2578" extrusionOk="0">
                  <a:moveTo>
                    <a:pt x="0" y="0"/>
                  </a:moveTo>
                  <a:lnTo>
                    <a:pt x="0" y="2479"/>
                  </a:lnTo>
                  <a:lnTo>
                    <a:pt x="10012" y="2578"/>
                  </a:lnTo>
                  <a:lnTo>
                    <a:pt x="10012" y="0"/>
                  </a:lnTo>
                  <a:close/>
                </a:path>
              </a:pathLst>
            </a:custGeom>
            <a:solidFill>
              <a:srgbClr val="DBDAC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1" name="Google Shape;4829;p48"/>
            <p:cNvSpPr/>
            <p:nvPr/>
          </p:nvSpPr>
          <p:spPr>
            <a:xfrm>
              <a:off x="7755142" y="2578607"/>
              <a:ext cx="874498" cy="225175"/>
            </a:xfrm>
            <a:custGeom>
              <a:avLst/>
              <a:gdLst/>
              <a:ahLst/>
              <a:cxnLst/>
              <a:rect l="l" t="t" r="r" b="b"/>
              <a:pathLst>
                <a:path w="10012" h="2578" extrusionOk="0">
                  <a:moveTo>
                    <a:pt x="0" y="0"/>
                  </a:moveTo>
                  <a:lnTo>
                    <a:pt x="0" y="2479"/>
                  </a:lnTo>
                  <a:lnTo>
                    <a:pt x="10012" y="2578"/>
                  </a:lnTo>
                  <a:lnTo>
                    <a:pt x="10012" y="0"/>
                  </a:lnTo>
                  <a:close/>
                </a:path>
              </a:pathLst>
            </a:custGeom>
            <a:solidFill>
              <a:srgbClr val="F2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2" name="Google Shape;4830;p48"/>
            <p:cNvSpPr/>
            <p:nvPr/>
          </p:nvSpPr>
          <p:spPr>
            <a:xfrm>
              <a:off x="7456426" y="2578607"/>
              <a:ext cx="145080" cy="1036872"/>
            </a:xfrm>
            <a:custGeom>
              <a:avLst/>
              <a:gdLst/>
              <a:ahLst/>
              <a:cxnLst/>
              <a:rect l="l" t="t" r="r" b="b"/>
              <a:pathLst>
                <a:path w="1661" h="11871" extrusionOk="0">
                  <a:moveTo>
                    <a:pt x="0" y="0"/>
                  </a:moveTo>
                  <a:lnTo>
                    <a:pt x="0" y="11871"/>
                  </a:lnTo>
                  <a:lnTo>
                    <a:pt x="1661" y="11871"/>
                  </a:lnTo>
                  <a:lnTo>
                    <a:pt x="1661" y="0"/>
                  </a:lnTo>
                  <a:close/>
                </a:path>
              </a:pathLst>
            </a:custGeom>
            <a:solidFill>
              <a:srgbClr val="FE323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3" name="Google Shape;4831;p48"/>
            <p:cNvSpPr/>
            <p:nvPr/>
          </p:nvSpPr>
          <p:spPr>
            <a:xfrm>
              <a:off x="8068969" y="2578607"/>
              <a:ext cx="199234" cy="1036872"/>
            </a:xfrm>
            <a:custGeom>
              <a:avLst/>
              <a:gdLst/>
              <a:ahLst/>
              <a:cxnLst/>
              <a:rect l="l" t="t" r="r" b="b"/>
              <a:pathLst>
                <a:path w="2281" h="11871" extrusionOk="0">
                  <a:moveTo>
                    <a:pt x="124" y="0"/>
                  </a:moveTo>
                  <a:lnTo>
                    <a:pt x="1" y="11871"/>
                  </a:lnTo>
                  <a:lnTo>
                    <a:pt x="2280" y="11871"/>
                  </a:lnTo>
                  <a:lnTo>
                    <a:pt x="2280" y="0"/>
                  </a:lnTo>
                  <a:close/>
                </a:path>
              </a:pathLst>
            </a:custGeom>
            <a:solidFill>
              <a:srgbClr val="FE323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4" name="Google Shape;4832;p48"/>
            <p:cNvSpPr/>
            <p:nvPr/>
          </p:nvSpPr>
          <p:spPr>
            <a:xfrm>
              <a:off x="7330912" y="2795043"/>
              <a:ext cx="125602" cy="820432"/>
            </a:xfrm>
            <a:custGeom>
              <a:avLst/>
              <a:gdLst/>
              <a:ahLst/>
              <a:cxnLst/>
              <a:rect l="l" t="t" r="r" b="b"/>
              <a:pathLst>
                <a:path w="1438" h="9393" extrusionOk="0">
                  <a:moveTo>
                    <a:pt x="521" y="6493"/>
                  </a:moveTo>
                  <a:cubicBezTo>
                    <a:pt x="719" y="6493"/>
                    <a:pt x="818" y="6592"/>
                    <a:pt x="818" y="6815"/>
                  </a:cubicBezTo>
                  <a:cubicBezTo>
                    <a:pt x="818" y="6915"/>
                    <a:pt x="719" y="7113"/>
                    <a:pt x="620" y="7113"/>
                  </a:cubicBezTo>
                  <a:lnTo>
                    <a:pt x="521" y="7113"/>
                  </a:lnTo>
                  <a:cubicBezTo>
                    <a:pt x="397" y="7113"/>
                    <a:pt x="298" y="7014"/>
                    <a:pt x="198" y="6915"/>
                  </a:cubicBezTo>
                  <a:cubicBezTo>
                    <a:pt x="198" y="6716"/>
                    <a:pt x="298" y="6592"/>
                    <a:pt x="521" y="6493"/>
                  </a:cubicBezTo>
                  <a:close/>
                  <a:moveTo>
                    <a:pt x="0" y="1"/>
                  </a:moveTo>
                  <a:lnTo>
                    <a:pt x="0" y="917"/>
                  </a:lnTo>
                  <a:lnTo>
                    <a:pt x="521" y="917"/>
                  </a:lnTo>
                  <a:cubicBezTo>
                    <a:pt x="521" y="818"/>
                    <a:pt x="620" y="719"/>
                    <a:pt x="719" y="620"/>
                  </a:cubicBezTo>
                  <a:lnTo>
                    <a:pt x="818" y="620"/>
                  </a:lnTo>
                  <a:cubicBezTo>
                    <a:pt x="917" y="620"/>
                    <a:pt x="1016" y="719"/>
                    <a:pt x="1140" y="917"/>
                  </a:cubicBezTo>
                  <a:cubicBezTo>
                    <a:pt x="1140" y="1017"/>
                    <a:pt x="1016" y="1240"/>
                    <a:pt x="818" y="1240"/>
                  </a:cubicBezTo>
                  <a:cubicBezTo>
                    <a:pt x="719" y="1240"/>
                    <a:pt x="620" y="1141"/>
                    <a:pt x="521" y="1017"/>
                  </a:cubicBezTo>
                  <a:lnTo>
                    <a:pt x="521" y="5576"/>
                  </a:lnTo>
                  <a:lnTo>
                    <a:pt x="99" y="5576"/>
                  </a:lnTo>
                  <a:lnTo>
                    <a:pt x="99" y="9393"/>
                  </a:lnTo>
                  <a:lnTo>
                    <a:pt x="1437" y="9393"/>
                  </a:lnTo>
                  <a:lnTo>
                    <a:pt x="1437" y="8674"/>
                  </a:lnTo>
                  <a:cubicBezTo>
                    <a:pt x="1338" y="8674"/>
                    <a:pt x="1239" y="8575"/>
                    <a:pt x="1239" y="8451"/>
                  </a:cubicBezTo>
                  <a:cubicBezTo>
                    <a:pt x="1140" y="8253"/>
                    <a:pt x="1239" y="8054"/>
                    <a:pt x="1437" y="8054"/>
                  </a:cubicBezTo>
                  <a:lnTo>
                    <a:pt x="1437" y="4635"/>
                  </a:lnTo>
                  <a:cubicBezTo>
                    <a:pt x="1338" y="4635"/>
                    <a:pt x="1239" y="4536"/>
                    <a:pt x="1140" y="4436"/>
                  </a:cubicBezTo>
                  <a:cubicBezTo>
                    <a:pt x="1140" y="4238"/>
                    <a:pt x="1239" y="4114"/>
                    <a:pt x="1437" y="4015"/>
                  </a:cubicBezTo>
                  <a:lnTo>
                    <a:pt x="1437" y="1"/>
                  </a:lnTo>
                  <a:close/>
                </a:path>
              </a:pathLst>
            </a:custGeom>
            <a:solidFill>
              <a:srgbClr val="247B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5" name="Google Shape;4833;p48"/>
            <p:cNvSpPr/>
            <p:nvPr/>
          </p:nvSpPr>
          <p:spPr>
            <a:xfrm>
              <a:off x="7376331" y="2849195"/>
              <a:ext cx="54241" cy="54154"/>
            </a:xfrm>
            <a:custGeom>
              <a:avLst/>
              <a:gdLst/>
              <a:ahLst/>
              <a:cxnLst/>
              <a:rect l="l" t="t" r="r" b="b"/>
              <a:pathLst>
                <a:path w="621" h="620" extrusionOk="0">
                  <a:moveTo>
                    <a:pt x="199" y="0"/>
                  </a:moveTo>
                  <a:cubicBezTo>
                    <a:pt x="100" y="99"/>
                    <a:pt x="1" y="198"/>
                    <a:pt x="1" y="297"/>
                  </a:cubicBezTo>
                  <a:lnTo>
                    <a:pt x="1" y="397"/>
                  </a:lnTo>
                  <a:cubicBezTo>
                    <a:pt x="100" y="521"/>
                    <a:pt x="199" y="620"/>
                    <a:pt x="298" y="620"/>
                  </a:cubicBezTo>
                  <a:cubicBezTo>
                    <a:pt x="496" y="620"/>
                    <a:pt x="620" y="397"/>
                    <a:pt x="620" y="297"/>
                  </a:cubicBezTo>
                  <a:cubicBezTo>
                    <a:pt x="496" y="99"/>
                    <a:pt x="397" y="0"/>
                    <a:pt x="298" y="0"/>
                  </a:cubicBezTo>
                  <a:close/>
                </a:path>
              </a:pathLst>
            </a:custGeom>
            <a:solidFill>
              <a:srgbClr val="C4CDC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6" name="Google Shape;4834;p48"/>
            <p:cNvSpPr/>
            <p:nvPr/>
          </p:nvSpPr>
          <p:spPr>
            <a:xfrm>
              <a:off x="7430484" y="3145725"/>
              <a:ext cx="26029" cy="54154"/>
            </a:xfrm>
            <a:custGeom>
              <a:avLst/>
              <a:gdLst/>
              <a:ahLst/>
              <a:cxnLst/>
              <a:rect l="l" t="t" r="r" b="b"/>
              <a:pathLst>
                <a:path w="298" h="620" extrusionOk="0">
                  <a:moveTo>
                    <a:pt x="297" y="0"/>
                  </a:moveTo>
                  <a:cubicBezTo>
                    <a:pt x="99" y="99"/>
                    <a:pt x="0" y="223"/>
                    <a:pt x="0" y="421"/>
                  </a:cubicBezTo>
                  <a:cubicBezTo>
                    <a:pt x="99" y="521"/>
                    <a:pt x="198" y="620"/>
                    <a:pt x="297" y="620"/>
                  </a:cubicBezTo>
                  <a:lnTo>
                    <a:pt x="297" y="0"/>
                  </a:lnTo>
                  <a:close/>
                </a:path>
              </a:pathLst>
            </a:custGeom>
            <a:solidFill>
              <a:srgbClr val="C4CDC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7" name="Google Shape;4835;p48"/>
            <p:cNvSpPr/>
            <p:nvPr/>
          </p:nvSpPr>
          <p:spPr>
            <a:xfrm>
              <a:off x="7430484" y="3498503"/>
              <a:ext cx="26029" cy="54154"/>
            </a:xfrm>
            <a:custGeom>
              <a:avLst/>
              <a:gdLst/>
              <a:ahLst/>
              <a:cxnLst/>
              <a:rect l="l" t="t" r="r" b="b"/>
              <a:pathLst>
                <a:path w="298" h="620" extrusionOk="0">
                  <a:moveTo>
                    <a:pt x="297" y="0"/>
                  </a:moveTo>
                  <a:cubicBezTo>
                    <a:pt x="99" y="0"/>
                    <a:pt x="0" y="199"/>
                    <a:pt x="99" y="397"/>
                  </a:cubicBezTo>
                  <a:cubicBezTo>
                    <a:pt x="99" y="521"/>
                    <a:pt x="198" y="620"/>
                    <a:pt x="297" y="620"/>
                  </a:cubicBezTo>
                  <a:lnTo>
                    <a:pt x="297" y="0"/>
                  </a:lnTo>
                  <a:close/>
                </a:path>
              </a:pathLst>
            </a:custGeom>
            <a:solidFill>
              <a:srgbClr val="C4CDC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8" name="Google Shape;4836;p48"/>
            <p:cNvSpPr/>
            <p:nvPr/>
          </p:nvSpPr>
          <p:spPr>
            <a:xfrm>
              <a:off x="7348206" y="3362161"/>
              <a:ext cx="54154" cy="54154"/>
            </a:xfrm>
            <a:custGeom>
              <a:avLst/>
              <a:gdLst/>
              <a:ahLst/>
              <a:cxnLst/>
              <a:rect l="l" t="t" r="r" b="b"/>
              <a:pathLst>
                <a:path w="620" h="620" extrusionOk="0">
                  <a:moveTo>
                    <a:pt x="323" y="0"/>
                  </a:moveTo>
                  <a:cubicBezTo>
                    <a:pt x="100" y="99"/>
                    <a:pt x="0" y="223"/>
                    <a:pt x="0" y="422"/>
                  </a:cubicBezTo>
                  <a:cubicBezTo>
                    <a:pt x="100" y="521"/>
                    <a:pt x="199" y="620"/>
                    <a:pt x="323" y="620"/>
                  </a:cubicBezTo>
                  <a:lnTo>
                    <a:pt x="422" y="620"/>
                  </a:lnTo>
                  <a:cubicBezTo>
                    <a:pt x="521" y="620"/>
                    <a:pt x="620" y="422"/>
                    <a:pt x="620" y="322"/>
                  </a:cubicBezTo>
                  <a:cubicBezTo>
                    <a:pt x="620" y="99"/>
                    <a:pt x="521" y="0"/>
                    <a:pt x="323" y="0"/>
                  </a:cubicBezTo>
                  <a:close/>
                </a:path>
              </a:pathLst>
            </a:custGeom>
            <a:solidFill>
              <a:srgbClr val="C4CDC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9" name="Google Shape;4837;p48"/>
            <p:cNvSpPr/>
            <p:nvPr/>
          </p:nvSpPr>
          <p:spPr>
            <a:xfrm>
              <a:off x="7601417" y="2795043"/>
              <a:ext cx="478476" cy="432969"/>
            </a:xfrm>
            <a:custGeom>
              <a:avLst/>
              <a:gdLst/>
              <a:ahLst/>
              <a:cxnLst/>
              <a:rect l="l" t="t" r="r" b="b"/>
              <a:pathLst>
                <a:path w="5478" h="4957" extrusionOk="0">
                  <a:moveTo>
                    <a:pt x="819" y="2157"/>
                  </a:moveTo>
                  <a:cubicBezTo>
                    <a:pt x="1017" y="2157"/>
                    <a:pt x="1141" y="2256"/>
                    <a:pt x="1141" y="2479"/>
                  </a:cubicBezTo>
                  <a:cubicBezTo>
                    <a:pt x="1240" y="2578"/>
                    <a:pt x="1017" y="2776"/>
                    <a:pt x="918" y="2776"/>
                  </a:cubicBezTo>
                  <a:lnTo>
                    <a:pt x="819" y="2776"/>
                  </a:lnTo>
                  <a:cubicBezTo>
                    <a:pt x="719" y="2776"/>
                    <a:pt x="620" y="2677"/>
                    <a:pt x="620" y="2578"/>
                  </a:cubicBezTo>
                  <a:cubicBezTo>
                    <a:pt x="521" y="2380"/>
                    <a:pt x="620" y="2256"/>
                    <a:pt x="819" y="2157"/>
                  </a:cubicBezTo>
                  <a:close/>
                  <a:moveTo>
                    <a:pt x="1" y="1"/>
                  </a:moveTo>
                  <a:lnTo>
                    <a:pt x="1" y="4957"/>
                  </a:lnTo>
                  <a:cubicBezTo>
                    <a:pt x="298" y="4734"/>
                    <a:pt x="620" y="4536"/>
                    <a:pt x="918" y="4436"/>
                  </a:cubicBezTo>
                  <a:lnTo>
                    <a:pt x="819" y="4436"/>
                  </a:lnTo>
                  <a:cubicBezTo>
                    <a:pt x="819" y="4238"/>
                    <a:pt x="918" y="4114"/>
                    <a:pt x="1141" y="4015"/>
                  </a:cubicBezTo>
                  <a:cubicBezTo>
                    <a:pt x="1339" y="4015"/>
                    <a:pt x="1438" y="4114"/>
                    <a:pt x="1438" y="4337"/>
                  </a:cubicBezTo>
                  <a:lnTo>
                    <a:pt x="1438" y="4436"/>
                  </a:lnTo>
                  <a:lnTo>
                    <a:pt x="1636" y="4436"/>
                  </a:lnTo>
                  <a:lnTo>
                    <a:pt x="1636" y="917"/>
                  </a:lnTo>
                  <a:lnTo>
                    <a:pt x="3396" y="917"/>
                  </a:lnTo>
                  <a:cubicBezTo>
                    <a:pt x="3297" y="917"/>
                    <a:pt x="3297" y="917"/>
                    <a:pt x="3297" y="818"/>
                  </a:cubicBezTo>
                  <a:cubicBezTo>
                    <a:pt x="3297" y="719"/>
                    <a:pt x="3396" y="521"/>
                    <a:pt x="3619" y="521"/>
                  </a:cubicBezTo>
                  <a:cubicBezTo>
                    <a:pt x="3817" y="521"/>
                    <a:pt x="3916" y="620"/>
                    <a:pt x="3916" y="719"/>
                  </a:cubicBezTo>
                  <a:lnTo>
                    <a:pt x="3916" y="917"/>
                  </a:lnTo>
                  <a:lnTo>
                    <a:pt x="5477" y="917"/>
                  </a:lnTo>
                  <a:lnTo>
                    <a:pt x="5477" y="100"/>
                  </a:lnTo>
                  <a:lnTo>
                    <a:pt x="3297" y="1"/>
                  </a:lnTo>
                  <a:close/>
                </a:path>
              </a:pathLst>
            </a:custGeom>
            <a:solidFill>
              <a:srgbClr val="247B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0" name="Google Shape;4838;p48"/>
            <p:cNvSpPr/>
            <p:nvPr/>
          </p:nvSpPr>
          <p:spPr>
            <a:xfrm>
              <a:off x="7672864" y="3145725"/>
              <a:ext cx="54241" cy="36860"/>
            </a:xfrm>
            <a:custGeom>
              <a:avLst/>
              <a:gdLst/>
              <a:ahLst/>
              <a:cxnLst/>
              <a:rect l="l" t="t" r="r" b="b"/>
              <a:pathLst>
                <a:path w="621" h="422" extrusionOk="0">
                  <a:moveTo>
                    <a:pt x="323" y="0"/>
                  </a:moveTo>
                  <a:cubicBezTo>
                    <a:pt x="100" y="99"/>
                    <a:pt x="1" y="223"/>
                    <a:pt x="1" y="421"/>
                  </a:cubicBezTo>
                  <a:lnTo>
                    <a:pt x="620" y="421"/>
                  </a:lnTo>
                  <a:lnTo>
                    <a:pt x="620" y="322"/>
                  </a:lnTo>
                  <a:cubicBezTo>
                    <a:pt x="620" y="99"/>
                    <a:pt x="521" y="0"/>
                    <a:pt x="323" y="0"/>
                  </a:cubicBezTo>
                  <a:close/>
                </a:path>
              </a:pathLst>
            </a:custGeom>
            <a:solidFill>
              <a:srgbClr val="C4CDC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1" name="Google Shape;4839;p48"/>
            <p:cNvSpPr/>
            <p:nvPr/>
          </p:nvSpPr>
          <p:spPr>
            <a:xfrm>
              <a:off x="7646923" y="2983354"/>
              <a:ext cx="62801" cy="54241"/>
            </a:xfrm>
            <a:custGeom>
              <a:avLst/>
              <a:gdLst/>
              <a:ahLst/>
              <a:cxnLst/>
              <a:rect l="l" t="t" r="r" b="b"/>
              <a:pathLst>
                <a:path w="719" h="621" extrusionOk="0">
                  <a:moveTo>
                    <a:pt x="298" y="1"/>
                  </a:moveTo>
                  <a:cubicBezTo>
                    <a:pt x="99" y="100"/>
                    <a:pt x="0" y="224"/>
                    <a:pt x="99" y="422"/>
                  </a:cubicBezTo>
                  <a:cubicBezTo>
                    <a:pt x="99" y="521"/>
                    <a:pt x="198" y="620"/>
                    <a:pt x="298" y="620"/>
                  </a:cubicBezTo>
                  <a:lnTo>
                    <a:pt x="397" y="620"/>
                  </a:lnTo>
                  <a:cubicBezTo>
                    <a:pt x="496" y="620"/>
                    <a:pt x="719" y="422"/>
                    <a:pt x="620" y="323"/>
                  </a:cubicBezTo>
                  <a:cubicBezTo>
                    <a:pt x="620" y="100"/>
                    <a:pt x="496" y="1"/>
                    <a:pt x="298" y="1"/>
                  </a:cubicBezTo>
                  <a:close/>
                </a:path>
              </a:pathLst>
            </a:custGeom>
            <a:solidFill>
              <a:srgbClr val="C4CDC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2" name="Google Shape;4840;p48"/>
            <p:cNvSpPr/>
            <p:nvPr/>
          </p:nvSpPr>
          <p:spPr>
            <a:xfrm>
              <a:off x="7889302" y="2840461"/>
              <a:ext cx="54241" cy="34763"/>
            </a:xfrm>
            <a:custGeom>
              <a:avLst/>
              <a:gdLst/>
              <a:ahLst/>
              <a:cxnLst/>
              <a:rect l="l" t="t" r="r" b="b"/>
              <a:pathLst>
                <a:path w="621" h="398" extrusionOk="0">
                  <a:moveTo>
                    <a:pt x="323" y="1"/>
                  </a:moveTo>
                  <a:cubicBezTo>
                    <a:pt x="100" y="1"/>
                    <a:pt x="1" y="199"/>
                    <a:pt x="1" y="298"/>
                  </a:cubicBezTo>
                  <a:cubicBezTo>
                    <a:pt x="1" y="397"/>
                    <a:pt x="1" y="397"/>
                    <a:pt x="100" y="397"/>
                  </a:cubicBezTo>
                  <a:lnTo>
                    <a:pt x="620" y="397"/>
                  </a:lnTo>
                  <a:lnTo>
                    <a:pt x="620" y="199"/>
                  </a:lnTo>
                  <a:cubicBezTo>
                    <a:pt x="620" y="100"/>
                    <a:pt x="521" y="1"/>
                    <a:pt x="323" y="1"/>
                  </a:cubicBezTo>
                  <a:close/>
                </a:path>
              </a:pathLst>
            </a:custGeom>
            <a:solidFill>
              <a:srgbClr val="C4CDC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3" name="Google Shape;4841;p48"/>
            <p:cNvSpPr/>
            <p:nvPr/>
          </p:nvSpPr>
          <p:spPr>
            <a:xfrm>
              <a:off x="7889302" y="2795043"/>
              <a:ext cx="190587" cy="8735"/>
            </a:xfrm>
            <a:custGeom>
              <a:avLst/>
              <a:gdLst/>
              <a:ahLst/>
              <a:cxnLst/>
              <a:rect l="l" t="t" r="r" b="b"/>
              <a:pathLst>
                <a:path w="2182" h="100" extrusionOk="0">
                  <a:moveTo>
                    <a:pt x="1" y="1"/>
                  </a:moveTo>
                  <a:lnTo>
                    <a:pt x="2181" y="100"/>
                  </a:lnTo>
                  <a:lnTo>
                    <a:pt x="2181" y="100"/>
                  </a:lnTo>
                  <a:close/>
                </a:path>
              </a:pathLst>
            </a:custGeom>
            <a:solidFill>
              <a:srgbClr val="B3B1A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4" name="Google Shape;4842;p48"/>
            <p:cNvSpPr/>
            <p:nvPr/>
          </p:nvSpPr>
          <p:spPr>
            <a:xfrm>
              <a:off x="8584123" y="2803690"/>
              <a:ext cx="87" cy="71536"/>
            </a:xfrm>
            <a:custGeom>
              <a:avLst/>
              <a:gdLst/>
              <a:ahLst/>
              <a:cxnLst/>
              <a:rect l="l" t="t" r="r" b="b"/>
              <a:pathLst>
                <a:path w="1" h="819" extrusionOk="0">
                  <a:moveTo>
                    <a:pt x="0" y="1"/>
                  </a:moveTo>
                  <a:lnTo>
                    <a:pt x="0" y="818"/>
                  </a:lnTo>
                  <a:lnTo>
                    <a:pt x="0" y="818"/>
                  </a:lnTo>
                  <a:close/>
                </a:path>
              </a:pathLst>
            </a:custGeom>
            <a:solidFill>
              <a:srgbClr val="CCCDC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5" name="Google Shape;4843;p48"/>
            <p:cNvSpPr/>
            <p:nvPr/>
          </p:nvSpPr>
          <p:spPr>
            <a:xfrm>
              <a:off x="8268113" y="2803690"/>
              <a:ext cx="316102" cy="71536"/>
            </a:xfrm>
            <a:custGeom>
              <a:avLst/>
              <a:gdLst/>
              <a:ahLst/>
              <a:cxnLst/>
              <a:rect l="l" t="t" r="r" b="b"/>
              <a:pathLst>
                <a:path w="3619" h="819" extrusionOk="0">
                  <a:moveTo>
                    <a:pt x="0" y="1"/>
                  </a:moveTo>
                  <a:lnTo>
                    <a:pt x="0" y="818"/>
                  </a:lnTo>
                  <a:lnTo>
                    <a:pt x="1140" y="818"/>
                  </a:lnTo>
                  <a:cubicBezTo>
                    <a:pt x="1041" y="818"/>
                    <a:pt x="942" y="719"/>
                    <a:pt x="942" y="620"/>
                  </a:cubicBezTo>
                  <a:cubicBezTo>
                    <a:pt x="942" y="422"/>
                    <a:pt x="1041" y="298"/>
                    <a:pt x="1140" y="199"/>
                  </a:cubicBezTo>
                  <a:lnTo>
                    <a:pt x="1239" y="199"/>
                  </a:lnTo>
                  <a:cubicBezTo>
                    <a:pt x="1339" y="199"/>
                    <a:pt x="1438" y="298"/>
                    <a:pt x="1438" y="521"/>
                  </a:cubicBezTo>
                  <a:cubicBezTo>
                    <a:pt x="1562" y="620"/>
                    <a:pt x="1438" y="818"/>
                    <a:pt x="1239" y="818"/>
                  </a:cubicBezTo>
                  <a:lnTo>
                    <a:pt x="3618" y="818"/>
                  </a:lnTo>
                  <a:lnTo>
                    <a:pt x="3618" y="1"/>
                  </a:lnTo>
                  <a:close/>
                </a:path>
              </a:pathLst>
            </a:custGeom>
            <a:solidFill>
              <a:srgbClr val="247B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6" name="Google Shape;4844;p48"/>
            <p:cNvSpPr/>
            <p:nvPr/>
          </p:nvSpPr>
          <p:spPr>
            <a:xfrm>
              <a:off x="8350391" y="2820984"/>
              <a:ext cx="54154" cy="54241"/>
            </a:xfrm>
            <a:custGeom>
              <a:avLst/>
              <a:gdLst/>
              <a:ahLst/>
              <a:cxnLst/>
              <a:rect l="l" t="t" r="r" b="b"/>
              <a:pathLst>
                <a:path w="620" h="621" extrusionOk="0">
                  <a:moveTo>
                    <a:pt x="198" y="1"/>
                  </a:moveTo>
                  <a:cubicBezTo>
                    <a:pt x="99" y="100"/>
                    <a:pt x="0" y="224"/>
                    <a:pt x="0" y="422"/>
                  </a:cubicBezTo>
                  <a:cubicBezTo>
                    <a:pt x="0" y="521"/>
                    <a:pt x="99" y="620"/>
                    <a:pt x="198" y="620"/>
                  </a:cubicBezTo>
                  <a:lnTo>
                    <a:pt x="297" y="620"/>
                  </a:lnTo>
                  <a:cubicBezTo>
                    <a:pt x="496" y="620"/>
                    <a:pt x="620" y="422"/>
                    <a:pt x="496" y="323"/>
                  </a:cubicBezTo>
                  <a:cubicBezTo>
                    <a:pt x="496" y="100"/>
                    <a:pt x="397" y="1"/>
                    <a:pt x="297" y="1"/>
                  </a:cubicBezTo>
                  <a:close/>
                </a:path>
              </a:pathLst>
            </a:custGeom>
            <a:solidFill>
              <a:srgbClr val="C4CDC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7" name="Google Shape;4845;p48"/>
            <p:cNvSpPr/>
            <p:nvPr/>
          </p:nvSpPr>
          <p:spPr>
            <a:xfrm>
              <a:off x="7456426" y="2795043"/>
              <a:ext cx="145080" cy="820432"/>
            </a:xfrm>
            <a:custGeom>
              <a:avLst/>
              <a:gdLst/>
              <a:ahLst/>
              <a:cxnLst/>
              <a:rect l="l" t="t" r="r" b="b"/>
              <a:pathLst>
                <a:path w="1661" h="9393" extrusionOk="0">
                  <a:moveTo>
                    <a:pt x="0" y="1"/>
                  </a:moveTo>
                  <a:lnTo>
                    <a:pt x="0" y="4015"/>
                  </a:lnTo>
                  <a:lnTo>
                    <a:pt x="0" y="4635"/>
                  </a:lnTo>
                  <a:lnTo>
                    <a:pt x="0" y="8054"/>
                  </a:lnTo>
                  <a:lnTo>
                    <a:pt x="0" y="8674"/>
                  </a:lnTo>
                  <a:lnTo>
                    <a:pt x="0" y="9393"/>
                  </a:lnTo>
                  <a:lnTo>
                    <a:pt x="1239" y="9393"/>
                  </a:lnTo>
                  <a:cubicBezTo>
                    <a:pt x="1140" y="9071"/>
                    <a:pt x="199" y="6097"/>
                    <a:pt x="1562" y="4957"/>
                  </a:cubicBezTo>
                  <a:lnTo>
                    <a:pt x="1661" y="4957"/>
                  </a:lnTo>
                  <a:lnTo>
                    <a:pt x="1661" y="1"/>
                  </a:lnTo>
                  <a:close/>
                </a:path>
              </a:pathLst>
            </a:custGeom>
            <a:solidFill>
              <a:srgbClr val="CD32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8" name="Google Shape;4846;p48"/>
            <p:cNvSpPr/>
            <p:nvPr/>
          </p:nvSpPr>
          <p:spPr>
            <a:xfrm>
              <a:off x="8079799" y="2803690"/>
              <a:ext cx="188403" cy="71536"/>
            </a:xfrm>
            <a:custGeom>
              <a:avLst/>
              <a:gdLst/>
              <a:ahLst/>
              <a:cxnLst/>
              <a:rect l="l" t="t" r="r" b="b"/>
              <a:pathLst>
                <a:path w="2157" h="819" extrusionOk="0">
                  <a:moveTo>
                    <a:pt x="0" y="1"/>
                  </a:moveTo>
                  <a:lnTo>
                    <a:pt x="0" y="818"/>
                  </a:lnTo>
                  <a:lnTo>
                    <a:pt x="2156" y="818"/>
                  </a:lnTo>
                  <a:lnTo>
                    <a:pt x="2156" y="1"/>
                  </a:lnTo>
                  <a:close/>
                </a:path>
              </a:pathLst>
            </a:custGeom>
            <a:solidFill>
              <a:srgbClr val="CD32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9" name="Google Shape;4847;p48"/>
            <p:cNvSpPr/>
            <p:nvPr/>
          </p:nvSpPr>
          <p:spPr>
            <a:xfrm>
              <a:off x="5841698" y="2948766"/>
              <a:ext cx="1497967" cy="1937312"/>
            </a:xfrm>
            <a:custGeom>
              <a:avLst/>
              <a:gdLst/>
              <a:ahLst/>
              <a:cxnLst/>
              <a:rect l="l" t="t" r="r" b="b"/>
              <a:pathLst>
                <a:path w="17150" h="22180" extrusionOk="0">
                  <a:moveTo>
                    <a:pt x="1" y="0"/>
                  </a:moveTo>
                  <a:lnTo>
                    <a:pt x="1" y="22179"/>
                  </a:lnTo>
                  <a:lnTo>
                    <a:pt x="17149" y="22179"/>
                  </a:lnTo>
                  <a:lnTo>
                    <a:pt x="17149" y="0"/>
                  </a:lnTo>
                  <a:close/>
                </a:path>
              </a:pathLst>
            </a:custGeom>
            <a:solidFill>
              <a:srgbClr val="F8BD5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0" name="Google Shape;4848;p48"/>
            <p:cNvSpPr/>
            <p:nvPr/>
          </p:nvSpPr>
          <p:spPr>
            <a:xfrm>
              <a:off x="6536519" y="2381037"/>
              <a:ext cx="495770" cy="548352"/>
            </a:xfrm>
            <a:custGeom>
              <a:avLst/>
              <a:gdLst/>
              <a:ahLst/>
              <a:cxnLst/>
              <a:rect l="l" t="t" r="r" b="b"/>
              <a:pathLst>
                <a:path w="5676" h="6278" extrusionOk="0">
                  <a:moveTo>
                    <a:pt x="3519" y="602"/>
                  </a:moveTo>
                  <a:cubicBezTo>
                    <a:pt x="3817" y="602"/>
                    <a:pt x="4139" y="701"/>
                    <a:pt x="4436" y="924"/>
                  </a:cubicBezTo>
                  <a:cubicBezTo>
                    <a:pt x="4957" y="1321"/>
                    <a:pt x="5056" y="2039"/>
                    <a:pt x="4858" y="3080"/>
                  </a:cubicBezTo>
                  <a:cubicBezTo>
                    <a:pt x="4238" y="4939"/>
                    <a:pt x="2379" y="5558"/>
                    <a:pt x="1760" y="5657"/>
                  </a:cubicBezTo>
                  <a:cubicBezTo>
                    <a:pt x="1562" y="4741"/>
                    <a:pt x="1041" y="1742"/>
                    <a:pt x="2677" y="800"/>
                  </a:cubicBezTo>
                  <a:cubicBezTo>
                    <a:pt x="2900" y="602"/>
                    <a:pt x="3197" y="602"/>
                    <a:pt x="3519" y="602"/>
                  </a:cubicBezTo>
                  <a:close/>
                  <a:moveTo>
                    <a:pt x="3538" y="0"/>
                  </a:moveTo>
                  <a:cubicBezTo>
                    <a:pt x="3132" y="0"/>
                    <a:pt x="2720" y="105"/>
                    <a:pt x="2379" y="305"/>
                  </a:cubicBezTo>
                  <a:cubicBezTo>
                    <a:pt x="0" y="1643"/>
                    <a:pt x="1239" y="5881"/>
                    <a:pt x="1239" y="6079"/>
                  </a:cubicBezTo>
                  <a:lnTo>
                    <a:pt x="1339" y="6277"/>
                  </a:lnTo>
                  <a:lnTo>
                    <a:pt x="1562" y="6277"/>
                  </a:lnTo>
                  <a:cubicBezTo>
                    <a:pt x="1661" y="6277"/>
                    <a:pt x="4535" y="5881"/>
                    <a:pt x="5378" y="3179"/>
                  </a:cubicBezTo>
                  <a:cubicBezTo>
                    <a:pt x="5675" y="2039"/>
                    <a:pt x="5477" y="1023"/>
                    <a:pt x="4758" y="404"/>
                  </a:cubicBezTo>
                  <a:cubicBezTo>
                    <a:pt x="4432" y="130"/>
                    <a:pt x="3989" y="0"/>
                    <a:pt x="3538" y="0"/>
                  </a:cubicBezTo>
                  <a:close/>
                </a:path>
              </a:pathLst>
            </a:custGeom>
            <a:solidFill>
              <a:srgbClr val="FE323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1" name="Google Shape;4849;p48"/>
            <p:cNvSpPr/>
            <p:nvPr/>
          </p:nvSpPr>
          <p:spPr>
            <a:xfrm>
              <a:off x="6211862" y="2410122"/>
              <a:ext cx="478389" cy="493237"/>
            </a:xfrm>
            <a:custGeom>
              <a:avLst/>
              <a:gdLst/>
              <a:ahLst/>
              <a:cxnLst/>
              <a:rect l="l" t="t" r="r" b="b"/>
              <a:pathLst>
                <a:path w="5477" h="5647" extrusionOk="0">
                  <a:moveTo>
                    <a:pt x="2677" y="591"/>
                  </a:moveTo>
                  <a:cubicBezTo>
                    <a:pt x="4535" y="1087"/>
                    <a:pt x="4857" y="4185"/>
                    <a:pt x="4857" y="5027"/>
                  </a:cubicBezTo>
                  <a:cubicBezTo>
                    <a:pt x="4742" y="5043"/>
                    <a:pt x="4597" y="5054"/>
                    <a:pt x="4430" y="5054"/>
                  </a:cubicBezTo>
                  <a:cubicBezTo>
                    <a:pt x="3562" y="5054"/>
                    <a:pt x="2113" y="4760"/>
                    <a:pt x="1239" y="3367"/>
                  </a:cubicBezTo>
                  <a:cubicBezTo>
                    <a:pt x="620" y="2549"/>
                    <a:pt x="620" y="1706"/>
                    <a:pt x="1041" y="1211"/>
                  </a:cubicBezTo>
                  <a:cubicBezTo>
                    <a:pt x="1239" y="790"/>
                    <a:pt x="1760" y="591"/>
                    <a:pt x="2280" y="591"/>
                  </a:cubicBezTo>
                  <a:close/>
                  <a:moveTo>
                    <a:pt x="2251" y="0"/>
                  </a:moveTo>
                  <a:cubicBezTo>
                    <a:pt x="1582" y="0"/>
                    <a:pt x="929" y="303"/>
                    <a:pt x="521" y="790"/>
                  </a:cubicBezTo>
                  <a:cubicBezTo>
                    <a:pt x="0" y="1607"/>
                    <a:pt x="99" y="2648"/>
                    <a:pt x="719" y="3689"/>
                  </a:cubicBezTo>
                  <a:cubicBezTo>
                    <a:pt x="1760" y="5424"/>
                    <a:pt x="3618" y="5647"/>
                    <a:pt x="4535" y="5647"/>
                  </a:cubicBezTo>
                  <a:lnTo>
                    <a:pt x="5155" y="5647"/>
                  </a:lnTo>
                  <a:lnTo>
                    <a:pt x="5477" y="5548"/>
                  </a:lnTo>
                  <a:lnTo>
                    <a:pt x="5477" y="5324"/>
                  </a:lnTo>
                  <a:cubicBezTo>
                    <a:pt x="5477" y="5126"/>
                    <a:pt x="5378" y="790"/>
                    <a:pt x="2801" y="71"/>
                  </a:cubicBezTo>
                  <a:cubicBezTo>
                    <a:pt x="2619" y="23"/>
                    <a:pt x="2435" y="0"/>
                    <a:pt x="2251" y="0"/>
                  </a:cubicBezTo>
                  <a:close/>
                </a:path>
              </a:pathLst>
            </a:custGeom>
            <a:solidFill>
              <a:srgbClr val="FE323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2" name="Google Shape;4850;p48"/>
            <p:cNvSpPr/>
            <p:nvPr/>
          </p:nvSpPr>
          <p:spPr>
            <a:xfrm>
              <a:off x="6889301" y="3398932"/>
              <a:ext cx="342130" cy="342043"/>
            </a:xfrm>
            <a:custGeom>
              <a:avLst/>
              <a:gdLst/>
              <a:ahLst/>
              <a:cxnLst/>
              <a:rect l="l" t="t" r="r" b="b"/>
              <a:pathLst>
                <a:path w="3917" h="3916" extrusionOk="0">
                  <a:moveTo>
                    <a:pt x="1958" y="1"/>
                  </a:moveTo>
                  <a:cubicBezTo>
                    <a:pt x="819" y="1"/>
                    <a:pt x="1" y="818"/>
                    <a:pt x="1" y="1958"/>
                  </a:cubicBezTo>
                  <a:cubicBezTo>
                    <a:pt x="1" y="2999"/>
                    <a:pt x="819" y="3916"/>
                    <a:pt x="1958" y="3916"/>
                  </a:cubicBezTo>
                  <a:cubicBezTo>
                    <a:pt x="2975" y="3916"/>
                    <a:pt x="3916" y="2999"/>
                    <a:pt x="3916" y="1958"/>
                  </a:cubicBezTo>
                  <a:cubicBezTo>
                    <a:pt x="3916" y="818"/>
                    <a:pt x="2975" y="1"/>
                    <a:pt x="1958" y="1"/>
                  </a:cubicBezTo>
                  <a:close/>
                </a:path>
              </a:pathLst>
            </a:custGeom>
            <a:solidFill>
              <a:srgbClr val="F2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3" name="Google Shape;4851;p48"/>
            <p:cNvSpPr/>
            <p:nvPr/>
          </p:nvSpPr>
          <p:spPr>
            <a:xfrm>
              <a:off x="6633912" y="4642434"/>
              <a:ext cx="199246" cy="199236"/>
            </a:xfrm>
            <a:custGeom>
              <a:avLst/>
              <a:gdLst/>
              <a:ahLst/>
              <a:cxnLst/>
              <a:rect l="l" t="t" r="r" b="b"/>
              <a:pathLst>
                <a:path w="3916" h="3916" extrusionOk="0">
                  <a:moveTo>
                    <a:pt x="1958" y="0"/>
                  </a:moveTo>
                  <a:cubicBezTo>
                    <a:pt x="818" y="0"/>
                    <a:pt x="0" y="917"/>
                    <a:pt x="0" y="1958"/>
                  </a:cubicBezTo>
                  <a:cubicBezTo>
                    <a:pt x="0" y="3098"/>
                    <a:pt x="818" y="3915"/>
                    <a:pt x="1958" y="3915"/>
                  </a:cubicBezTo>
                  <a:cubicBezTo>
                    <a:pt x="2999" y="3915"/>
                    <a:pt x="3916" y="3098"/>
                    <a:pt x="3916" y="1958"/>
                  </a:cubicBezTo>
                  <a:cubicBezTo>
                    <a:pt x="3916" y="917"/>
                    <a:pt x="2999" y="0"/>
                    <a:pt x="1958" y="0"/>
                  </a:cubicBezTo>
                  <a:close/>
                </a:path>
              </a:pathLst>
            </a:custGeom>
            <a:solidFill>
              <a:srgbClr val="F2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4" name="Google Shape;4852;p48"/>
            <p:cNvSpPr/>
            <p:nvPr/>
          </p:nvSpPr>
          <p:spPr>
            <a:xfrm>
              <a:off x="6032195" y="3128344"/>
              <a:ext cx="342043" cy="342130"/>
            </a:xfrm>
            <a:custGeom>
              <a:avLst/>
              <a:gdLst/>
              <a:ahLst/>
              <a:cxnLst/>
              <a:rect l="l" t="t" r="r" b="b"/>
              <a:pathLst>
                <a:path w="3916" h="3917" extrusionOk="0">
                  <a:moveTo>
                    <a:pt x="1958" y="1"/>
                  </a:moveTo>
                  <a:cubicBezTo>
                    <a:pt x="818" y="1"/>
                    <a:pt x="0" y="918"/>
                    <a:pt x="0" y="1959"/>
                  </a:cubicBezTo>
                  <a:cubicBezTo>
                    <a:pt x="0" y="3099"/>
                    <a:pt x="818" y="3916"/>
                    <a:pt x="1958" y="3916"/>
                  </a:cubicBezTo>
                  <a:cubicBezTo>
                    <a:pt x="2999" y="3916"/>
                    <a:pt x="3916" y="3099"/>
                    <a:pt x="3916" y="1959"/>
                  </a:cubicBezTo>
                  <a:cubicBezTo>
                    <a:pt x="3916" y="918"/>
                    <a:pt x="2999" y="1"/>
                    <a:pt x="1958" y="1"/>
                  </a:cubicBezTo>
                  <a:close/>
                </a:path>
              </a:pathLst>
            </a:custGeom>
            <a:solidFill>
              <a:srgbClr val="F2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5" name="Google Shape;4853;p48"/>
            <p:cNvSpPr/>
            <p:nvPr/>
          </p:nvSpPr>
          <p:spPr>
            <a:xfrm>
              <a:off x="6149061" y="4065621"/>
              <a:ext cx="253300" cy="244653"/>
            </a:xfrm>
            <a:custGeom>
              <a:avLst/>
              <a:gdLst/>
              <a:ahLst/>
              <a:cxnLst/>
              <a:rect l="l" t="t" r="r" b="b"/>
              <a:pathLst>
                <a:path w="2900" h="2801" extrusionOk="0">
                  <a:moveTo>
                    <a:pt x="1438" y="0"/>
                  </a:moveTo>
                  <a:cubicBezTo>
                    <a:pt x="719" y="0"/>
                    <a:pt x="1" y="620"/>
                    <a:pt x="1" y="1462"/>
                  </a:cubicBezTo>
                  <a:cubicBezTo>
                    <a:pt x="1" y="2181"/>
                    <a:pt x="719" y="2800"/>
                    <a:pt x="1438" y="2800"/>
                  </a:cubicBezTo>
                  <a:cubicBezTo>
                    <a:pt x="2280" y="2800"/>
                    <a:pt x="2900" y="2181"/>
                    <a:pt x="2900" y="1462"/>
                  </a:cubicBezTo>
                  <a:cubicBezTo>
                    <a:pt x="2900" y="620"/>
                    <a:pt x="2280" y="0"/>
                    <a:pt x="1438" y="0"/>
                  </a:cubicBezTo>
                  <a:close/>
                </a:path>
              </a:pathLst>
            </a:custGeom>
            <a:solidFill>
              <a:srgbClr val="F2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6" name="Google Shape;4854;p48"/>
            <p:cNvSpPr/>
            <p:nvPr/>
          </p:nvSpPr>
          <p:spPr>
            <a:xfrm>
              <a:off x="7168540" y="3831804"/>
              <a:ext cx="251204" cy="253388"/>
            </a:xfrm>
            <a:custGeom>
              <a:avLst/>
              <a:gdLst/>
              <a:ahLst/>
              <a:cxnLst/>
              <a:rect l="l" t="t" r="r" b="b"/>
              <a:pathLst>
                <a:path w="2876" h="2901" extrusionOk="0">
                  <a:moveTo>
                    <a:pt x="1438" y="1"/>
                  </a:moveTo>
                  <a:cubicBezTo>
                    <a:pt x="719" y="1"/>
                    <a:pt x="1" y="719"/>
                    <a:pt x="1" y="1438"/>
                  </a:cubicBezTo>
                  <a:cubicBezTo>
                    <a:pt x="1" y="2281"/>
                    <a:pt x="719" y="2900"/>
                    <a:pt x="1438" y="2900"/>
                  </a:cubicBezTo>
                  <a:cubicBezTo>
                    <a:pt x="2256" y="2900"/>
                    <a:pt x="2875" y="2281"/>
                    <a:pt x="2875" y="1438"/>
                  </a:cubicBezTo>
                  <a:cubicBezTo>
                    <a:pt x="2875" y="719"/>
                    <a:pt x="2256" y="1"/>
                    <a:pt x="1438" y="1"/>
                  </a:cubicBezTo>
                  <a:close/>
                </a:path>
              </a:pathLst>
            </a:custGeom>
            <a:solidFill>
              <a:srgbClr val="F2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7" name="Google Shape;4855;p48"/>
            <p:cNvSpPr/>
            <p:nvPr/>
          </p:nvSpPr>
          <p:spPr>
            <a:xfrm>
              <a:off x="5688060" y="4390275"/>
              <a:ext cx="298807" cy="298807"/>
            </a:xfrm>
            <a:custGeom>
              <a:avLst/>
              <a:gdLst/>
              <a:ahLst/>
              <a:cxnLst/>
              <a:rect l="l" t="t" r="r" b="b"/>
              <a:pathLst>
                <a:path w="3421" h="3421" extrusionOk="0">
                  <a:moveTo>
                    <a:pt x="1760" y="0"/>
                  </a:moveTo>
                  <a:cubicBezTo>
                    <a:pt x="744" y="0"/>
                    <a:pt x="0" y="719"/>
                    <a:pt x="0" y="1661"/>
                  </a:cubicBezTo>
                  <a:cubicBezTo>
                    <a:pt x="0" y="2578"/>
                    <a:pt x="744" y="3420"/>
                    <a:pt x="1760" y="3420"/>
                  </a:cubicBezTo>
                  <a:cubicBezTo>
                    <a:pt x="2701" y="3420"/>
                    <a:pt x="3420" y="2578"/>
                    <a:pt x="3420" y="1661"/>
                  </a:cubicBezTo>
                  <a:cubicBezTo>
                    <a:pt x="3420" y="719"/>
                    <a:pt x="2701" y="0"/>
                    <a:pt x="1760" y="0"/>
                  </a:cubicBezTo>
                  <a:close/>
                </a:path>
              </a:pathLst>
            </a:custGeom>
            <a:solidFill>
              <a:srgbClr val="F2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8" name="Google Shape;4856;p48"/>
            <p:cNvSpPr/>
            <p:nvPr/>
          </p:nvSpPr>
          <p:spPr>
            <a:xfrm>
              <a:off x="5978042" y="3624015"/>
              <a:ext cx="142984" cy="145167"/>
            </a:xfrm>
            <a:custGeom>
              <a:avLst/>
              <a:gdLst/>
              <a:ahLst/>
              <a:cxnLst/>
              <a:rect l="l" t="t" r="r" b="b"/>
              <a:pathLst>
                <a:path w="1637" h="1662" extrusionOk="0">
                  <a:moveTo>
                    <a:pt x="819" y="1"/>
                  </a:moveTo>
                  <a:cubicBezTo>
                    <a:pt x="298" y="1"/>
                    <a:pt x="1" y="323"/>
                    <a:pt x="1" y="819"/>
                  </a:cubicBezTo>
                  <a:cubicBezTo>
                    <a:pt x="1" y="1240"/>
                    <a:pt x="298" y="1661"/>
                    <a:pt x="819" y="1661"/>
                  </a:cubicBezTo>
                  <a:cubicBezTo>
                    <a:pt x="1339" y="1661"/>
                    <a:pt x="1636" y="1240"/>
                    <a:pt x="1636" y="819"/>
                  </a:cubicBezTo>
                  <a:cubicBezTo>
                    <a:pt x="1636" y="323"/>
                    <a:pt x="1339" y="1"/>
                    <a:pt x="819" y="1"/>
                  </a:cubicBezTo>
                  <a:close/>
                </a:path>
              </a:pathLst>
            </a:custGeom>
            <a:solidFill>
              <a:srgbClr val="F2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9" name="Google Shape;4857;p48"/>
            <p:cNvSpPr/>
            <p:nvPr/>
          </p:nvSpPr>
          <p:spPr>
            <a:xfrm>
              <a:off x="6672863" y="3857832"/>
              <a:ext cx="142984" cy="153727"/>
            </a:xfrm>
            <a:custGeom>
              <a:avLst/>
              <a:gdLst/>
              <a:ahLst/>
              <a:cxnLst/>
              <a:rect l="l" t="t" r="r" b="b"/>
              <a:pathLst>
                <a:path w="1637" h="1760" extrusionOk="0">
                  <a:moveTo>
                    <a:pt x="818" y="0"/>
                  </a:moveTo>
                  <a:cubicBezTo>
                    <a:pt x="298" y="0"/>
                    <a:pt x="1" y="421"/>
                    <a:pt x="1" y="942"/>
                  </a:cubicBezTo>
                  <a:cubicBezTo>
                    <a:pt x="1" y="1363"/>
                    <a:pt x="298" y="1760"/>
                    <a:pt x="818" y="1760"/>
                  </a:cubicBezTo>
                  <a:cubicBezTo>
                    <a:pt x="1240" y="1760"/>
                    <a:pt x="1636" y="1363"/>
                    <a:pt x="1636" y="942"/>
                  </a:cubicBezTo>
                  <a:cubicBezTo>
                    <a:pt x="1636" y="421"/>
                    <a:pt x="1240" y="0"/>
                    <a:pt x="818" y="0"/>
                  </a:cubicBezTo>
                  <a:close/>
                </a:path>
              </a:pathLst>
            </a:custGeom>
            <a:solidFill>
              <a:srgbClr val="F2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0" name="Google Shape;4858;p48"/>
            <p:cNvSpPr/>
            <p:nvPr/>
          </p:nvSpPr>
          <p:spPr>
            <a:xfrm>
              <a:off x="6618797" y="3370808"/>
              <a:ext cx="151544" cy="153727"/>
            </a:xfrm>
            <a:custGeom>
              <a:avLst/>
              <a:gdLst/>
              <a:ahLst/>
              <a:cxnLst/>
              <a:rect l="l" t="t" r="r" b="b"/>
              <a:pathLst>
                <a:path w="1735" h="1760" extrusionOk="0">
                  <a:moveTo>
                    <a:pt x="818" y="0"/>
                  </a:moveTo>
                  <a:cubicBezTo>
                    <a:pt x="397" y="0"/>
                    <a:pt x="0" y="422"/>
                    <a:pt x="0" y="843"/>
                  </a:cubicBezTo>
                  <a:cubicBezTo>
                    <a:pt x="0" y="1363"/>
                    <a:pt x="397" y="1760"/>
                    <a:pt x="818" y="1760"/>
                  </a:cubicBezTo>
                  <a:cubicBezTo>
                    <a:pt x="1338" y="1760"/>
                    <a:pt x="1735" y="1363"/>
                    <a:pt x="1735" y="843"/>
                  </a:cubicBezTo>
                  <a:cubicBezTo>
                    <a:pt x="1735" y="422"/>
                    <a:pt x="1338" y="0"/>
                    <a:pt x="818" y="0"/>
                  </a:cubicBezTo>
                  <a:close/>
                </a:path>
              </a:pathLst>
            </a:custGeom>
            <a:solidFill>
              <a:srgbClr val="F2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1" name="Google Shape;4859;p48"/>
            <p:cNvSpPr/>
            <p:nvPr/>
          </p:nvSpPr>
          <p:spPr>
            <a:xfrm>
              <a:off x="7060321" y="4580770"/>
              <a:ext cx="142984" cy="153727"/>
            </a:xfrm>
            <a:custGeom>
              <a:avLst/>
              <a:gdLst/>
              <a:ahLst/>
              <a:cxnLst/>
              <a:rect l="l" t="t" r="r" b="b"/>
              <a:pathLst>
                <a:path w="1637" h="1760" extrusionOk="0">
                  <a:moveTo>
                    <a:pt x="818" y="0"/>
                  </a:moveTo>
                  <a:cubicBezTo>
                    <a:pt x="397" y="0"/>
                    <a:pt x="0" y="397"/>
                    <a:pt x="0" y="818"/>
                  </a:cubicBezTo>
                  <a:cubicBezTo>
                    <a:pt x="0" y="1338"/>
                    <a:pt x="397" y="1760"/>
                    <a:pt x="818" y="1760"/>
                  </a:cubicBezTo>
                  <a:cubicBezTo>
                    <a:pt x="1339" y="1760"/>
                    <a:pt x="1636" y="1338"/>
                    <a:pt x="1636" y="818"/>
                  </a:cubicBezTo>
                  <a:cubicBezTo>
                    <a:pt x="1636" y="397"/>
                    <a:pt x="1339" y="0"/>
                    <a:pt x="818" y="0"/>
                  </a:cubicBezTo>
                  <a:close/>
                </a:path>
              </a:pathLst>
            </a:custGeom>
            <a:solidFill>
              <a:srgbClr val="F2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2" name="Google Shape;4860;p48"/>
            <p:cNvSpPr/>
            <p:nvPr/>
          </p:nvSpPr>
          <p:spPr>
            <a:xfrm>
              <a:off x="6581938" y="4344769"/>
              <a:ext cx="153815" cy="153815"/>
            </a:xfrm>
            <a:custGeom>
              <a:avLst/>
              <a:gdLst/>
              <a:ahLst/>
              <a:cxnLst/>
              <a:rect l="l" t="t" r="r" b="b"/>
              <a:pathLst>
                <a:path w="1761" h="1761" extrusionOk="0">
                  <a:moveTo>
                    <a:pt x="819" y="1"/>
                  </a:moveTo>
                  <a:cubicBezTo>
                    <a:pt x="422" y="1"/>
                    <a:pt x="1" y="422"/>
                    <a:pt x="1" y="843"/>
                  </a:cubicBezTo>
                  <a:cubicBezTo>
                    <a:pt x="1" y="1364"/>
                    <a:pt x="422" y="1760"/>
                    <a:pt x="819" y="1760"/>
                  </a:cubicBezTo>
                  <a:cubicBezTo>
                    <a:pt x="1339" y="1760"/>
                    <a:pt x="1760" y="1364"/>
                    <a:pt x="1760" y="843"/>
                  </a:cubicBezTo>
                  <a:cubicBezTo>
                    <a:pt x="1760" y="422"/>
                    <a:pt x="1339" y="1"/>
                    <a:pt x="819" y="1"/>
                  </a:cubicBezTo>
                  <a:close/>
                </a:path>
              </a:pathLst>
            </a:custGeom>
            <a:solidFill>
              <a:srgbClr val="F2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3" name="Google Shape;4861;p48"/>
            <p:cNvSpPr/>
            <p:nvPr/>
          </p:nvSpPr>
          <p:spPr>
            <a:xfrm>
              <a:off x="6149061" y="4669511"/>
              <a:ext cx="153815" cy="145080"/>
            </a:xfrm>
            <a:custGeom>
              <a:avLst/>
              <a:gdLst/>
              <a:ahLst/>
              <a:cxnLst/>
              <a:rect l="l" t="t" r="r" b="b"/>
              <a:pathLst>
                <a:path w="1761" h="1661" extrusionOk="0">
                  <a:moveTo>
                    <a:pt x="918" y="0"/>
                  </a:moveTo>
                  <a:cubicBezTo>
                    <a:pt x="422" y="0"/>
                    <a:pt x="1" y="322"/>
                    <a:pt x="1" y="843"/>
                  </a:cubicBezTo>
                  <a:cubicBezTo>
                    <a:pt x="1" y="1239"/>
                    <a:pt x="422" y="1660"/>
                    <a:pt x="918" y="1660"/>
                  </a:cubicBezTo>
                  <a:cubicBezTo>
                    <a:pt x="1339" y="1660"/>
                    <a:pt x="1760" y="1239"/>
                    <a:pt x="1760" y="843"/>
                  </a:cubicBezTo>
                  <a:cubicBezTo>
                    <a:pt x="1760" y="322"/>
                    <a:pt x="1339" y="0"/>
                    <a:pt x="918" y="0"/>
                  </a:cubicBezTo>
                  <a:close/>
                </a:path>
              </a:pathLst>
            </a:custGeom>
            <a:solidFill>
              <a:srgbClr val="F2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4" name="Google Shape;4862;p48"/>
            <p:cNvSpPr/>
            <p:nvPr/>
          </p:nvSpPr>
          <p:spPr>
            <a:xfrm>
              <a:off x="7014902" y="4201964"/>
              <a:ext cx="199147" cy="197050"/>
            </a:xfrm>
            <a:custGeom>
              <a:avLst/>
              <a:gdLst/>
              <a:ahLst/>
              <a:cxnLst/>
              <a:rect l="l" t="t" r="r" b="b"/>
              <a:pathLst>
                <a:path w="2280" h="2256" extrusionOk="0">
                  <a:moveTo>
                    <a:pt x="1140" y="0"/>
                  </a:moveTo>
                  <a:cubicBezTo>
                    <a:pt x="520" y="0"/>
                    <a:pt x="0" y="521"/>
                    <a:pt x="0" y="1140"/>
                  </a:cubicBezTo>
                  <a:cubicBezTo>
                    <a:pt x="0" y="1760"/>
                    <a:pt x="520" y="2255"/>
                    <a:pt x="1140" y="2255"/>
                  </a:cubicBezTo>
                  <a:cubicBezTo>
                    <a:pt x="1760" y="2255"/>
                    <a:pt x="2280" y="1760"/>
                    <a:pt x="2280" y="1140"/>
                  </a:cubicBezTo>
                  <a:cubicBezTo>
                    <a:pt x="2280" y="521"/>
                    <a:pt x="1760" y="0"/>
                    <a:pt x="1140" y="0"/>
                  </a:cubicBezTo>
                  <a:close/>
                </a:path>
              </a:pathLst>
            </a:custGeom>
            <a:solidFill>
              <a:srgbClr val="F2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5" name="Google Shape;4863;p48"/>
            <p:cNvSpPr/>
            <p:nvPr/>
          </p:nvSpPr>
          <p:spPr>
            <a:xfrm>
              <a:off x="5787632" y="2875136"/>
              <a:ext cx="1588806" cy="407028"/>
            </a:xfrm>
            <a:custGeom>
              <a:avLst/>
              <a:gdLst/>
              <a:ahLst/>
              <a:cxnLst/>
              <a:rect l="l" t="t" r="r" b="b"/>
              <a:pathLst>
                <a:path w="18190" h="4660" extrusionOk="0">
                  <a:moveTo>
                    <a:pt x="0" y="0"/>
                  </a:moveTo>
                  <a:lnTo>
                    <a:pt x="0" y="4659"/>
                  </a:lnTo>
                  <a:lnTo>
                    <a:pt x="18190" y="4659"/>
                  </a:lnTo>
                  <a:lnTo>
                    <a:pt x="18190" y="0"/>
                  </a:lnTo>
                  <a:close/>
                </a:path>
              </a:pathLst>
            </a:custGeom>
            <a:solidFill>
              <a:srgbClr val="9AE5C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6" name="Google Shape;4864;p48"/>
            <p:cNvSpPr/>
            <p:nvPr/>
          </p:nvSpPr>
          <p:spPr>
            <a:xfrm>
              <a:off x="5841698" y="3282067"/>
              <a:ext cx="469829" cy="1604004"/>
            </a:xfrm>
            <a:custGeom>
              <a:avLst/>
              <a:gdLst/>
              <a:ahLst/>
              <a:cxnLst/>
              <a:rect l="l" t="t" r="r" b="b"/>
              <a:pathLst>
                <a:path w="5379" h="18364" extrusionOk="0">
                  <a:moveTo>
                    <a:pt x="1" y="0"/>
                  </a:moveTo>
                  <a:lnTo>
                    <a:pt x="1" y="18363"/>
                  </a:lnTo>
                  <a:lnTo>
                    <a:pt x="5378" y="18363"/>
                  </a:lnTo>
                  <a:lnTo>
                    <a:pt x="5378" y="0"/>
                  </a:lnTo>
                  <a:close/>
                </a:path>
              </a:pathLst>
            </a:custGeom>
            <a:solidFill>
              <a:srgbClr val="D8A65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7" name="Google Shape;4865;p48"/>
            <p:cNvSpPr/>
            <p:nvPr/>
          </p:nvSpPr>
          <p:spPr>
            <a:xfrm>
              <a:off x="6032195" y="3282067"/>
              <a:ext cx="279329" cy="188403"/>
            </a:xfrm>
            <a:custGeom>
              <a:avLst/>
              <a:gdLst/>
              <a:ahLst/>
              <a:cxnLst/>
              <a:rect l="l" t="t" r="r" b="b"/>
              <a:pathLst>
                <a:path w="3198" h="2157" extrusionOk="0">
                  <a:moveTo>
                    <a:pt x="0" y="0"/>
                  </a:moveTo>
                  <a:lnTo>
                    <a:pt x="0" y="199"/>
                  </a:lnTo>
                  <a:cubicBezTo>
                    <a:pt x="0" y="1339"/>
                    <a:pt x="818" y="2156"/>
                    <a:pt x="1958" y="2156"/>
                  </a:cubicBezTo>
                  <a:cubicBezTo>
                    <a:pt x="2379" y="2156"/>
                    <a:pt x="2875" y="2057"/>
                    <a:pt x="3197" y="1760"/>
                  </a:cubicBezTo>
                  <a:lnTo>
                    <a:pt x="3197" y="0"/>
                  </a:lnTo>
                  <a:close/>
                </a:path>
              </a:pathLst>
            </a:custGeom>
            <a:solidFill>
              <a:srgbClr val="D3DED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8" name="Google Shape;4866;p48"/>
            <p:cNvSpPr/>
            <p:nvPr/>
          </p:nvSpPr>
          <p:spPr>
            <a:xfrm>
              <a:off x="6149061" y="4065621"/>
              <a:ext cx="162462" cy="244653"/>
            </a:xfrm>
            <a:custGeom>
              <a:avLst/>
              <a:gdLst/>
              <a:ahLst/>
              <a:cxnLst/>
              <a:rect l="l" t="t" r="r" b="b"/>
              <a:pathLst>
                <a:path w="1860" h="2801" extrusionOk="0">
                  <a:moveTo>
                    <a:pt x="1438" y="0"/>
                  </a:moveTo>
                  <a:cubicBezTo>
                    <a:pt x="719" y="0"/>
                    <a:pt x="1" y="620"/>
                    <a:pt x="1" y="1462"/>
                  </a:cubicBezTo>
                  <a:cubicBezTo>
                    <a:pt x="1" y="2181"/>
                    <a:pt x="719" y="2800"/>
                    <a:pt x="1438" y="2800"/>
                  </a:cubicBezTo>
                  <a:lnTo>
                    <a:pt x="1859" y="2800"/>
                  </a:lnTo>
                  <a:lnTo>
                    <a:pt x="1859" y="99"/>
                  </a:lnTo>
                  <a:cubicBezTo>
                    <a:pt x="1760" y="0"/>
                    <a:pt x="1537" y="0"/>
                    <a:pt x="1438" y="0"/>
                  </a:cubicBezTo>
                  <a:close/>
                </a:path>
              </a:pathLst>
            </a:custGeom>
            <a:solidFill>
              <a:srgbClr val="D3DED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9" name="Google Shape;4867;p48"/>
            <p:cNvSpPr/>
            <p:nvPr/>
          </p:nvSpPr>
          <p:spPr>
            <a:xfrm>
              <a:off x="5841698" y="4390275"/>
              <a:ext cx="145167" cy="298807"/>
            </a:xfrm>
            <a:custGeom>
              <a:avLst/>
              <a:gdLst/>
              <a:ahLst/>
              <a:cxnLst/>
              <a:rect l="l" t="t" r="r" b="b"/>
              <a:pathLst>
                <a:path w="1662" h="3421" extrusionOk="0">
                  <a:moveTo>
                    <a:pt x="1" y="0"/>
                  </a:moveTo>
                  <a:lnTo>
                    <a:pt x="1" y="3420"/>
                  </a:lnTo>
                  <a:cubicBezTo>
                    <a:pt x="942" y="3420"/>
                    <a:pt x="1661" y="2578"/>
                    <a:pt x="1661" y="1661"/>
                  </a:cubicBezTo>
                  <a:cubicBezTo>
                    <a:pt x="1661" y="719"/>
                    <a:pt x="942" y="0"/>
                    <a:pt x="1" y="0"/>
                  </a:cubicBezTo>
                  <a:close/>
                </a:path>
              </a:pathLst>
            </a:custGeom>
            <a:solidFill>
              <a:srgbClr val="D3DED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0" name="Google Shape;4868;p48"/>
            <p:cNvSpPr/>
            <p:nvPr/>
          </p:nvSpPr>
          <p:spPr>
            <a:xfrm>
              <a:off x="5978042" y="3624015"/>
              <a:ext cx="142984" cy="145167"/>
            </a:xfrm>
            <a:custGeom>
              <a:avLst/>
              <a:gdLst/>
              <a:ahLst/>
              <a:cxnLst/>
              <a:rect l="l" t="t" r="r" b="b"/>
              <a:pathLst>
                <a:path w="1637" h="1662" extrusionOk="0">
                  <a:moveTo>
                    <a:pt x="819" y="1"/>
                  </a:moveTo>
                  <a:cubicBezTo>
                    <a:pt x="298" y="1"/>
                    <a:pt x="1" y="323"/>
                    <a:pt x="1" y="819"/>
                  </a:cubicBezTo>
                  <a:cubicBezTo>
                    <a:pt x="1" y="1240"/>
                    <a:pt x="298" y="1661"/>
                    <a:pt x="819" y="1661"/>
                  </a:cubicBezTo>
                  <a:cubicBezTo>
                    <a:pt x="1339" y="1661"/>
                    <a:pt x="1636" y="1240"/>
                    <a:pt x="1636" y="819"/>
                  </a:cubicBezTo>
                  <a:cubicBezTo>
                    <a:pt x="1636" y="323"/>
                    <a:pt x="1339" y="1"/>
                    <a:pt x="819" y="1"/>
                  </a:cubicBezTo>
                  <a:close/>
                </a:path>
              </a:pathLst>
            </a:custGeom>
            <a:solidFill>
              <a:srgbClr val="D3DED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1" name="Google Shape;4869;p48"/>
            <p:cNvSpPr/>
            <p:nvPr/>
          </p:nvSpPr>
          <p:spPr>
            <a:xfrm>
              <a:off x="6149061" y="4669511"/>
              <a:ext cx="153815" cy="145080"/>
            </a:xfrm>
            <a:custGeom>
              <a:avLst/>
              <a:gdLst/>
              <a:ahLst/>
              <a:cxnLst/>
              <a:rect l="l" t="t" r="r" b="b"/>
              <a:pathLst>
                <a:path w="1761" h="1661" extrusionOk="0">
                  <a:moveTo>
                    <a:pt x="918" y="0"/>
                  </a:moveTo>
                  <a:cubicBezTo>
                    <a:pt x="422" y="0"/>
                    <a:pt x="1" y="322"/>
                    <a:pt x="1" y="843"/>
                  </a:cubicBezTo>
                  <a:cubicBezTo>
                    <a:pt x="1" y="1239"/>
                    <a:pt x="422" y="1660"/>
                    <a:pt x="918" y="1660"/>
                  </a:cubicBezTo>
                  <a:cubicBezTo>
                    <a:pt x="1339" y="1660"/>
                    <a:pt x="1760" y="1239"/>
                    <a:pt x="1760" y="843"/>
                  </a:cubicBezTo>
                  <a:cubicBezTo>
                    <a:pt x="1760" y="322"/>
                    <a:pt x="1339" y="0"/>
                    <a:pt x="918" y="0"/>
                  </a:cubicBezTo>
                  <a:close/>
                </a:path>
              </a:pathLst>
            </a:custGeom>
            <a:solidFill>
              <a:srgbClr val="D3DED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2" name="Google Shape;4870;p48"/>
            <p:cNvSpPr/>
            <p:nvPr/>
          </p:nvSpPr>
          <p:spPr>
            <a:xfrm>
              <a:off x="5787632" y="2875136"/>
              <a:ext cx="478389" cy="407028"/>
            </a:xfrm>
            <a:custGeom>
              <a:avLst/>
              <a:gdLst/>
              <a:ahLst/>
              <a:cxnLst/>
              <a:rect l="l" t="t" r="r" b="b"/>
              <a:pathLst>
                <a:path w="5477" h="4660" extrusionOk="0">
                  <a:moveTo>
                    <a:pt x="0" y="0"/>
                  </a:moveTo>
                  <a:lnTo>
                    <a:pt x="0" y="4659"/>
                  </a:lnTo>
                  <a:lnTo>
                    <a:pt x="5477" y="4659"/>
                  </a:lnTo>
                  <a:lnTo>
                    <a:pt x="5477" y="0"/>
                  </a:lnTo>
                  <a:close/>
                </a:path>
              </a:pathLst>
            </a:custGeom>
            <a:solidFill>
              <a:srgbClr val="89C8B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3" name="Google Shape;4871;p48"/>
            <p:cNvSpPr/>
            <p:nvPr/>
          </p:nvSpPr>
          <p:spPr>
            <a:xfrm>
              <a:off x="6798376" y="2875136"/>
              <a:ext cx="45594" cy="407028"/>
            </a:xfrm>
            <a:custGeom>
              <a:avLst/>
              <a:gdLst/>
              <a:ahLst/>
              <a:cxnLst/>
              <a:rect l="l" t="t" r="r" b="b"/>
              <a:pathLst>
                <a:path w="522" h="4660" extrusionOk="0">
                  <a:moveTo>
                    <a:pt x="1" y="0"/>
                  </a:moveTo>
                  <a:lnTo>
                    <a:pt x="1" y="4659"/>
                  </a:lnTo>
                  <a:lnTo>
                    <a:pt x="521" y="4659"/>
                  </a:lnTo>
                  <a:lnTo>
                    <a:pt x="521" y="0"/>
                  </a:lnTo>
                  <a:close/>
                </a:path>
              </a:pathLst>
            </a:custGeom>
            <a:solidFill>
              <a:srgbClr val="FE323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4" name="Google Shape;4872;p48"/>
            <p:cNvSpPr/>
            <p:nvPr/>
          </p:nvSpPr>
          <p:spPr>
            <a:xfrm>
              <a:off x="5986776" y="2875136"/>
              <a:ext cx="45507" cy="407028"/>
            </a:xfrm>
            <a:custGeom>
              <a:avLst/>
              <a:gdLst/>
              <a:ahLst/>
              <a:cxnLst/>
              <a:rect l="l" t="t" r="r" b="b"/>
              <a:pathLst>
                <a:path w="521" h="4660" extrusionOk="0">
                  <a:moveTo>
                    <a:pt x="0" y="0"/>
                  </a:moveTo>
                  <a:lnTo>
                    <a:pt x="0" y="4659"/>
                  </a:lnTo>
                  <a:lnTo>
                    <a:pt x="520" y="4659"/>
                  </a:lnTo>
                  <a:lnTo>
                    <a:pt x="520" y="0"/>
                  </a:lnTo>
                  <a:close/>
                </a:path>
              </a:pathLst>
            </a:custGeom>
            <a:solidFill>
              <a:srgbClr val="FE323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5" name="Google Shape;4873;p48"/>
            <p:cNvSpPr/>
            <p:nvPr/>
          </p:nvSpPr>
          <p:spPr>
            <a:xfrm>
              <a:off x="7465073" y="3180487"/>
              <a:ext cx="668888" cy="443625"/>
            </a:xfrm>
            <a:custGeom>
              <a:avLst/>
              <a:gdLst/>
              <a:ahLst/>
              <a:cxnLst/>
              <a:rect l="l" t="t" r="r" b="b"/>
              <a:pathLst>
                <a:path w="7658" h="5079" extrusionOk="0">
                  <a:moveTo>
                    <a:pt x="2968" y="0"/>
                  </a:moveTo>
                  <a:cubicBezTo>
                    <a:pt x="2449" y="0"/>
                    <a:pt x="1929" y="174"/>
                    <a:pt x="1463" y="544"/>
                  </a:cubicBezTo>
                  <a:cubicBezTo>
                    <a:pt x="1" y="1684"/>
                    <a:pt x="1140" y="4980"/>
                    <a:pt x="1140" y="4980"/>
                  </a:cubicBezTo>
                  <a:lnTo>
                    <a:pt x="7658" y="5079"/>
                  </a:lnTo>
                  <a:cubicBezTo>
                    <a:pt x="7658" y="5079"/>
                    <a:pt x="6518" y="3939"/>
                    <a:pt x="5675" y="2080"/>
                  </a:cubicBezTo>
                  <a:cubicBezTo>
                    <a:pt x="5123" y="757"/>
                    <a:pt x="4049" y="0"/>
                    <a:pt x="2968" y="0"/>
                  </a:cubicBezTo>
                  <a:close/>
                </a:path>
              </a:pathLst>
            </a:custGeom>
            <a:solidFill>
              <a:srgbClr val="F8BD5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6" name="Google Shape;4874;p48"/>
            <p:cNvSpPr/>
            <p:nvPr/>
          </p:nvSpPr>
          <p:spPr>
            <a:xfrm>
              <a:off x="7627445" y="3208437"/>
              <a:ext cx="398293" cy="316102"/>
            </a:xfrm>
            <a:custGeom>
              <a:avLst/>
              <a:gdLst/>
              <a:ahLst/>
              <a:cxnLst/>
              <a:rect l="l" t="t" r="r" b="b"/>
              <a:pathLst>
                <a:path w="4560" h="3619" extrusionOk="0">
                  <a:moveTo>
                    <a:pt x="1140" y="1"/>
                  </a:moveTo>
                  <a:cubicBezTo>
                    <a:pt x="843" y="1"/>
                    <a:pt x="620" y="125"/>
                    <a:pt x="421" y="323"/>
                  </a:cubicBezTo>
                  <a:cubicBezTo>
                    <a:pt x="0" y="744"/>
                    <a:pt x="322" y="1240"/>
                    <a:pt x="1239" y="2182"/>
                  </a:cubicBezTo>
                  <a:cubicBezTo>
                    <a:pt x="2478" y="3321"/>
                    <a:pt x="4560" y="3619"/>
                    <a:pt x="4560" y="3619"/>
                  </a:cubicBezTo>
                  <a:cubicBezTo>
                    <a:pt x="4560" y="3619"/>
                    <a:pt x="3717" y="2603"/>
                    <a:pt x="3098" y="1364"/>
                  </a:cubicBezTo>
                  <a:cubicBezTo>
                    <a:pt x="2701" y="521"/>
                    <a:pt x="1760" y="1"/>
                    <a:pt x="1140" y="1"/>
                  </a:cubicBezTo>
                  <a:close/>
                </a:path>
              </a:pathLst>
            </a:custGeom>
            <a:solidFill>
              <a:srgbClr val="D1A1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7" name="Google Shape;4875;p48"/>
            <p:cNvSpPr/>
            <p:nvPr/>
          </p:nvSpPr>
          <p:spPr>
            <a:xfrm>
              <a:off x="7627445" y="3444351"/>
              <a:ext cx="398293" cy="134337"/>
            </a:xfrm>
            <a:custGeom>
              <a:avLst/>
              <a:gdLst/>
              <a:ahLst/>
              <a:cxnLst/>
              <a:rect l="l" t="t" r="r" b="b"/>
              <a:pathLst>
                <a:path w="4560" h="1538" extrusionOk="0">
                  <a:moveTo>
                    <a:pt x="0" y="1"/>
                  </a:moveTo>
                  <a:cubicBezTo>
                    <a:pt x="0" y="1"/>
                    <a:pt x="421" y="620"/>
                    <a:pt x="1760" y="1141"/>
                  </a:cubicBezTo>
                  <a:cubicBezTo>
                    <a:pt x="2280" y="1438"/>
                    <a:pt x="2900" y="1537"/>
                    <a:pt x="3420" y="1537"/>
                  </a:cubicBezTo>
                  <a:cubicBezTo>
                    <a:pt x="4039" y="1537"/>
                    <a:pt x="4560" y="1438"/>
                    <a:pt x="4560" y="1438"/>
                  </a:cubicBezTo>
                  <a:cubicBezTo>
                    <a:pt x="4560" y="1438"/>
                    <a:pt x="2181" y="1141"/>
                    <a:pt x="1239" y="521"/>
                  </a:cubicBezTo>
                  <a:cubicBezTo>
                    <a:pt x="421" y="100"/>
                    <a:pt x="99" y="1"/>
                    <a:pt x="0" y="1"/>
                  </a:cubicBezTo>
                  <a:close/>
                </a:path>
              </a:pathLst>
            </a:custGeom>
            <a:solidFill>
              <a:srgbClr val="E9B25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8" name="Google Shape;4876;p48"/>
            <p:cNvSpPr/>
            <p:nvPr/>
          </p:nvSpPr>
          <p:spPr>
            <a:xfrm>
              <a:off x="8151247" y="3180487"/>
              <a:ext cx="675352" cy="443625"/>
            </a:xfrm>
            <a:custGeom>
              <a:avLst/>
              <a:gdLst/>
              <a:ahLst/>
              <a:cxnLst/>
              <a:rect l="l" t="t" r="r" b="b"/>
              <a:pathLst>
                <a:path w="7732" h="5079" extrusionOk="0">
                  <a:moveTo>
                    <a:pt x="4788" y="0"/>
                  </a:moveTo>
                  <a:cubicBezTo>
                    <a:pt x="3705" y="0"/>
                    <a:pt x="2626" y="757"/>
                    <a:pt x="2057" y="2080"/>
                  </a:cubicBezTo>
                  <a:cubicBezTo>
                    <a:pt x="1140" y="3939"/>
                    <a:pt x="0" y="5079"/>
                    <a:pt x="0" y="5079"/>
                  </a:cubicBezTo>
                  <a:lnTo>
                    <a:pt x="6617" y="5079"/>
                  </a:lnTo>
                  <a:cubicBezTo>
                    <a:pt x="6617" y="5079"/>
                    <a:pt x="7732" y="1684"/>
                    <a:pt x="6295" y="544"/>
                  </a:cubicBezTo>
                  <a:cubicBezTo>
                    <a:pt x="5829" y="174"/>
                    <a:pt x="5308" y="0"/>
                    <a:pt x="4788" y="0"/>
                  </a:cubicBezTo>
                  <a:close/>
                </a:path>
              </a:pathLst>
            </a:custGeom>
            <a:solidFill>
              <a:srgbClr val="F8BD5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9" name="Google Shape;4877;p48"/>
            <p:cNvSpPr/>
            <p:nvPr/>
          </p:nvSpPr>
          <p:spPr>
            <a:xfrm>
              <a:off x="8250819" y="3219268"/>
              <a:ext cx="424322" cy="313918"/>
            </a:xfrm>
            <a:custGeom>
              <a:avLst/>
              <a:gdLst/>
              <a:ahLst/>
              <a:cxnLst/>
              <a:rect l="l" t="t" r="r" b="b"/>
              <a:pathLst>
                <a:path w="4858" h="3594" extrusionOk="0">
                  <a:moveTo>
                    <a:pt x="3494" y="1"/>
                  </a:moveTo>
                  <a:cubicBezTo>
                    <a:pt x="2875" y="1"/>
                    <a:pt x="2057" y="298"/>
                    <a:pt x="1760" y="818"/>
                  </a:cubicBezTo>
                  <a:cubicBezTo>
                    <a:pt x="1016" y="2355"/>
                    <a:pt x="0" y="3594"/>
                    <a:pt x="0" y="3594"/>
                  </a:cubicBezTo>
                  <a:cubicBezTo>
                    <a:pt x="0" y="3594"/>
                    <a:pt x="1537" y="3197"/>
                    <a:pt x="2875" y="2256"/>
                  </a:cubicBezTo>
                  <a:cubicBezTo>
                    <a:pt x="4337" y="1339"/>
                    <a:pt x="4857" y="620"/>
                    <a:pt x="4114" y="100"/>
                  </a:cubicBezTo>
                  <a:cubicBezTo>
                    <a:pt x="3916" y="1"/>
                    <a:pt x="3717" y="1"/>
                    <a:pt x="3494" y="1"/>
                  </a:cubicBezTo>
                  <a:close/>
                </a:path>
              </a:pathLst>
            </a:custGeom>
            <a:solidFill>
              <a:srgbClr val="D1A1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0" name="Google Shape;4878;p48"/>
            <p:cNvSpPr/>
            <p:nvPr/>
          </p:nvSpPr>
          <p:spPr>
            <a:xfrm>
              <a:off x="8268113" y="3416226"/>
              <a:ext cx="424322" cy="153815"/>
            </a:xfrm>
            <a:custGeom>
              <a:avLst/>
              <a:gdLst/>
              <a:ahLst/>
              <a:cxnLst/>
              <a:rect l="l" t="t" r="r" b="b"/>
              <a:pathLst>
                <a:path w="4858" h="1761" extrusionOk="0">
                  <a:moveTo>
                    <a:pt x="4857" y="1"/>
                  </a:moveTo>
                  <a:cubicBezTo>
                    <a:pt x="4857" y="1"/>
                    <a:pt x="4238" y="323"/>
                    <a:pt x="3296" y="843"/>
                  </a:cubicBezTo>
                  <a:cubicBezTo>
                    <a:pt x="2280" y="1463"/>
                    <a:pt x="0" y="1661"/>
                    <a:pt x="0" y="1661"/>
                  </a:cubicBezTo>
                  <a:cubicBezTo>
                    <a:pt x="0" y="1661"/>
                    <a:pt x="422" y="1760"/>
                    <a:pt x="942" y="1760"/>
                  </a:cubicBezTo>
                  <a:cubicBezTo>
                    <a:pt x="1562" y="1760"/>
                    <a:pt x="2280" y="1661"/>
                    <a:pt x="2999" y="1463"/>
                  </a:cubicBezTo>
                  <a:cubicBezTo>
                    <a:pt x="4659" y="720"/>
                    <a:pt x="4857" y="1"/>
                    <a:pt x="4857" y="1"/>
                  </a:cubicBezTo>
                  <a:close/>
                </a:path>
              </a:pathLst>
            </a:custGeom>
            <a:solidFill>
              <a:srgbClr val="E9B25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1" name="Google Shape;4879;p48"/>
            <p:cNvSpPr/>
            <p:nvPr/>
          </p:nvSpPr>
          <p:spPr>
            <a:xfrm>
              <a:off x="8043028" y="3515797"/>
              <a:ext cx="199147" cy="108308"/>
            </a:xfrm>
            <a:custGeom>
              <a:avLst/>
              <a:gdLst/>
              <a:ahLst/>
              <a:cxnLst/>
              <a:rect l="l" t="t" r="r" b="b"/>
              <a:pathLst>
                <a:path w="2280" h="1240" extrusionOk="0">
                  <a:moveTo>
                    <a:pt x="1140" y="1"/>
                  </a:moveTo>
                  <a:cubicBezTo>
                    <a:pt x="198" y="1"/>
                    <a:pt x="0" y="1240"/>
                    <a:pt x="0" y="1240"/>
                  </a:cubicBezTo>
                  <a:lnTo>
                    <a:pt x="2280" y="1141"/>
                  </a:lnTo>
                  <a:cubicBezTo>
                    <a:pt x="2280" y="1141"/>
                    <a:pt x="2057" y="1"/>
                    <a:pt x="1140" y="1"/>
                  </a:cubicBezTo>
                  <a:close/>
                </a:path>
              </a:pathLst>
            </a:custGeom>
            <a:solidFill>
              <a:srgbClr val="D4AE2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2" name="Google Shape;4880;p48"/>
            <p:cNvSpPr/>
            <p:nvPr/>
          </p:nvSpPr>
          <p:spPr>
            <a:xfrm>
              <a:off x="7889302" y="3740880"/>
              <a:ext cx="982806" cy="1145180"/>
            </a:xfrm>
            <a:custGeom>
              <a:avLst/>
              <a:gdLst/>
              <a:ahLst/>
              <a:cxnLst/>
              <a:rect l="l" t="t" r="r" b="b"/>
              <a:pathLst>
                <a:path w="11252" h="13111" extrusionOk="0">
                  <a:moveTo>
                    <a:pt x="1" y="1"/>
                  </a:moveTo>
                  <a:lnTo>
                    <a:pt x="1" y="13110"/>
                  </a:lnTo>
                  <a:lnTo>
                    <a:pt x="11251" y="13110"/>
                  </a:lnTo>
                  <a:lnTo>
                    <a:pt x="11251" y="1"/>
                  </a:lnTo>
                  <a:close/>
                </a:path>
              </a:pathLst>
            </a:custGeom>
            <a:solidFill>
              <a:srgbClr val="88D1B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3" name="Google Shape;4881;p48"/>
            <p:cNvSpPr/>
            <p:nvPr/>
          </p:nvSpPr>
          <p:spPr>
            <a:xfrm>
              <a:off x="7339559" y="3740880"/>
              <a:ext cx="982719" cy="1145180"/>
            </a:xfrm>
            <a:custGeom>
              <a:avLst/>
              <a:gdLst/>
              <a:ahLst/>
              <a:cxnLst/>
              <a:rect l="l" t="t" r="r" b="b"/>
              <a:pathLst>
                <a:path w="11251" h="13111" extrusionOk="0">
                  <a:moveTo>
                    <a:pt x="0" y="1"/>
                  </a:moveTo>
                  <a:lnTo>
                    <a:pt x="0" y="13110"/>
                  </a:lnTo>
                  <a:lnTo>
                    <a:pt x="11251" y="13110"/>
                  </a:lnTo>
                  <a:lnTo>
                    <a:pt x="11251" y="1"/>
                  </a:lnTo>
                  <a:close/>
                </a:path>
              </a:pathLst>
            </a:custGeom>
            <a:solidFill>
              <a:srgbClr val="9AE5C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4" name="Google Shape;4882;p48"/>
            <p:cNvSpPr/>
            <p:nvPr/>
          </p:nvSpPr>
          <p:spPr>
            <a:xfrm>
              <a:off x="8629542" y="4885947"/>
              <a:ext cx="88830" cy="87"/>
            </a:xfrm>
            <a:custGeom>
              <a:avLst/>
              <a:gdLst/>
              <a:ahLst/>
              <a:cxnLst/>
              <a:rect l="l" t="t" r="r" b="b"/>
              <a:pathLst>
                <a:path w="1017" h="1" extrusionOk="0">
                  <a:moveTo>
                    <a:pt x="1" y="0"/>
                  </a:moveTo>
                  <a:lnTo>
                    <a:pt x="1" y="0"/>
                  </a:lnTo>
                  <a:lnTo>
                    <a:pt x="1017" y="0"/>
                  </a:lnTo>
                  <a:lnTo>
                    <a:pt x="1017" y="0"/>
                  </a:lnTo>
                  <a:close/>
                </a:path>
              </a:pathLst>
            </a:custGeom>
            <a:solidFill>
              <a:srgbClr val="FEFEF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5" name="Google Shape;4883;p48"/>
            <p:cNvSpPr/>
            <p:nvPr/>
          </p:nvSpPr>
          <p:spPr>
            <a:xfrm>
              <a:off x="8322179" y="4444340"/>
              <a:ext cx="396197" cy="441704"/>
            </a:xfrm>
            <a:custGeom>
              <a:avLst/>
              <a:gdLst/>
              <a:ahLst/>
              <a:cxnLst/>
              <a:rect l="l" t="t" r="r" b="b"/>
              <a:pathLst>
                <a:path w="4536" h="5057" extrusionOk="0">
                  <a:moveTo>
                    <a:pt x="1" y="1"/>
                  </a:moveTo>
                  <a:lnTo>
                    <a:pt x="1" y="1042"/>
                  </a:lnTo>
                  <a:lnTo>
                    <a:pt x="2479" y="3817"/>
                  </a:lnTo>
                  <a:lnTo>
                    <a:pt x="2479" y="2801"/>
                  </a:lnTo>
                  <a:lnTo>
                    <a:pt x="1" y="1"/>
                  </a:lnTo>
                  <a:close/>
                  <a:moveTo>
                    <a:pt x="4437" y="4957"/>
                  </a:moveTo>
                  <a:lnTo>
                    <a:pt x="4437" y="5056"/>
                  </a:lnTo>
                  <a:lnTo>
                    <a:pt x="4536" y="5056"/>
                  </a:lnTo>
                  <a:lnTo>
                    <a:pt x="4437" y="4957"/>
                  </a:lnTo>
                  <a:close/>
                </a:path>
              </a:pathLst>
            </a:custGeom>
            <a:solidFill>
              <a:srgbClr val="ACDFC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6" name="Google Shape;4884;p48"/>
            <p:cNvSpPr/>
            <p:nvPr/>
          </p:nvSpPr>
          <p:spPr>
            <a:xfrm>
              <a:off x="7960750" y="4039593"/>
              <a:ext cx="361521" cy="495770"/>
            </a:xfrm>
            <a:custGeom>
              <a:avLst/>
              <a:gdLst/>
              <a:ahLst/>
              <a:cxnLst/>
              <a:rect l="l" t="t" r="r" b="b"/>
              <a:pathLst>
                <a:path w="4139" h="5676" extrusionOk="0">
                  <a:moveTo>
                    <a:pt x="0" y="1"/>
                  </a:moveTo>
                  <a:lnTo>
                    <a:pt x="0" y="1017"/>
                  </a:lnTo>
                  <a:lnTo>
                    <a:pt x="4139" y="5676"/>
                  </a:lnTo>
                  <a:lnTo>
                    <a:pt x="4139" y="4635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B8EDD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7" name="Google Shape;4885;p48"/>
            <p:cNvSpPr/>
            <p:nvPr/>
          </p:nvSpPr>
          <p:spPr>
            <a:xfrm>
              <a:off x="8430398" y="4885947"/>
              <a:ext cx="82366" cy="87"/>
            </a:xfrm>
            <a:custGeom>
              <a:avLst/>
              <a:gdLst/>
              <a:ahLst/>
              <a:cxnLst/>
              <a:rect l="l" t="t" r="r" b="b"/>
              <a:pathLst>
                <a:path w="943" h="1" extrusionOk="0">
                  <a:moveTo>
                    <a:pt x="1" y="0"/>
                  </a:moveTo>
                  <a:lnTo>
                    <a:pt x="1" y="0"/>
                  </a:lnTo>
                  <a:lnTo>
                    <a:pt x="943" y="0"/>
                  </a:lnTo>
                  <a:lnTo>
                    <a:pt x="943" y="0"/>
                  </a:lnTo>
                  <a:close/>
                </a:path>
              </a:pathLst>
            </a:custGeom>
            <a:solidFill>
              <a:srgbClr val="FEFEF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8" name="Google Shape;4886;p48"/>
            <p:cNvSpPr/>
            <p:nvPr/>
          </p:nvSpPr>
          <p:spPr>
            <a:xfrm>
              <a:off x="8322179" y="4669511"/>
              <a:ext cx="190587" cy="216528"/>
            </a:xfrm>
            <a:custGeom>
              <a:avLst/>
              <a:gdLst/>
              <a:ahLst/>
              <a:cxnLst/>
              <a:rect l="l" t="t" r="r" b="b"/>
              <a:pathLst>
                <a:path w="2182" h="2479" extrusionOk="0">
                  <a:moveTo>
                    <a:pt x="1" y="0"/>
                  </a:moveTo>
                  <a:lnTo>
                    <a:pt x="1" y="1041"/>
                  </a:lnTo>
                  <a:lnTo>
                    <a:pt x="1240" y="2478"/>
                  </a:lnTo>
                  <a:lnTo>
                    <a:pt x="2182" y="2478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ACDFC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9" name="Google Shape;4887;p48"/>
            <p:cNvSpPr/>
            <p:nvPr/>
          </p:nvSpPr>
          <p:spPr>
            <a:xfrm>
              <a:off x="7627445" y="3985528"/>
              <a:ext cx="694829" cy="774925"/>
            </a:xfrm>
            <a:custGeom>
              <a:avLst/>
              <a:gdLst/>
              <a:ahLst/>
              <a:cxnLst/>
              <a:rect l="l" t="t" r="r" b="b"/>
              <a:pathLst>
                <a:path w="7955" h="8872" extrusionOk="0">
                  <a:moveTo>
                    <a:pt x="0" y="0"/>
                  </a:moveTo>
                  <a:lnTo>
                    <a:pt x="1140" y="1140"/>
                  </a:lnTo>
                  <a:lnTo>
                    <a:pt x="1140" y="99"/>
                  </a:lnTo>
                  <a:lnTo>
                    <a:pt x="1041" y="0"/>
                  </a:lnTo>
                  <a:close/>
                  <a:moveTo>
                    <a:pt x="3816" y="3098"/>
                  </a:moveTo>
                  <a:lnTo>
                    <a:pt x="3816" y="4238"/>
                  </a:lnTo>
                  <a:lnTo>
                    <a:pt x="7955" y="8872"/>
                  </a:lnTo>
                  <a:lnTo>
                    <a:pt x="7955" y="7831"/>
                  </a:lnTo>
                  <a:lnTo>
                    <a:pt x="3816" y="3098"/>
                  </a:lnTo>
                  <a:close/>
                </a:path>
              </a:pathLst>
            </a:custGeom>
            <a:solidFill>
              <a:srgbClr val="B8EDD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0" name="Google Shape;4888;p48"/>
            <p:cNvSpPr/>
            <p:nvPr/>
          </p:nvSpPr>
          <p:spPr>
            <a:xfrm>
              <a:off x="7430484" y="3985528"/>
              <a:ext cx="883145" cy="900527"/>
            </a:xfrm>
            <a:custGeom>
              <a:avLst/>
              <a:gdLst/>
              <a:ahLst/>
              <a:cxnLst/>
              <a:rect l="l" t="t" r="r" b="b"/>
              <a:pathLst>
                <a:path w="10111" h="10310" extrusionOk="0">
                  <a:moveTo>
                    <a:pt x="0" y="0"/>
                  </a:moveTo>
                  <a:lnTo>
                    <a:pt x="3395" y="3717"/>
                  </a:lnTo>
                  <a:lnTo>
                    <a:pt x="3395" y="2677"/>
                  </a:lnTo>
                  <a:lnTo>
                    <a:pt x="1016" y="0"/>
                  </a:lnTo>
                  <a:close/>
                  <a:moveTo>
                    <a:pt x="6071" y="5675"/>
                  </a:moveTo>
                  <a:lnTo>
                    <a:pt x="6071" y="6815"/>
                  </a:lnTo>
                  <a:lnTo>
                    <a:pt x="9169" y="10309"/>
                  </a:lnTo>
                  <a:lnTo>
                    <a:pt x="10111" y="10309"/>
                  </a:lnTo>
                  <a:lnTo>
                    <a:pt x="6071" y="5675"/>
                  </a:lnTo>
                  <a:close/>
                </a:path>
              </a:pathLst>
            </a:custGeom>
            <a:solidFill>
              <a:srgbClr val="B8EDD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1" name="Google Shape;4889;p48"/>
            <p:cNvSpPr/>
            <p:nvPr/>
          </p:nvSpPr>
          <p:spPr>
            <a:xfrm>
              <a:off x="7339559" y="4011469"/>
              <a:ext cx="87" cy="91013"/>
            </a:xfrm>
            <a:custGeom>
              <a:avLst/>
              <a:gdLst/>
              <a:ahLst/>
              <a:cxnLst/>
              <a:rect l="l" t="t" r="r" b="b"/>
              <a:pathLst>
                <a:path w="1" h="1042" extrusionOk="0">
                  <a:moveTo>
                    <a:pt x="0" y="1"/>
                  </a:moveTo>
                  <a:lnTo>
                    <a:pt x="0" y="1041"/>
                  </a:lnTo>
                  <a:lnTo>
                    <a:pt x="0" y="1041"/>
                  </a:lnTo>
                  <a:close/>
                </a:path>
              </a:pathLst>
            </a:custGeom>
            <a:solidFill>
              <a:srgbClr val="FEFEF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2" name="Google Shape;4890;p48"/>
            <p:cNvSpPr/>
            <p:nvPr/>
          </p:nvSpPr>
          <p:spPr>
            <a:xfrm>
              <a:off x="7339559" y="4011469"/>
              <a:ext cx="774925" cy="874585"/>
            </a:xfrm>
            <a:custGeom>
              <a:avLst/>
              <a:gdLst/>
              <a:ahLst/>
              <a:cxnLst/>
              <a:rect l="l" t="t" r="r" b="b"/>
              <a:pathLst>
                <a:path w="8872" h="10013" extrusionOk="0">
                  <a:moveTo>
                    <a:pt x="0" y="1"/>
                  </a:moveTo>
                  <a:lnTo>
                    <a:pt x="0" y="1041"/>
                  </a:lnTo>
                  <a:lnTo>
                    <a:pt x="4436" y="5998"/>
                  </a:lnTo>
                  <a:lnTo>
                    <a:pt x="4436" y="4957"/>
                  </a:lnTo>
                  <a:lnTo>
                    <a:pt x="0" y="1"/>
                  </a:lnTo>
                  <a:close/>
                  <a:moveTo>
                    <a:pt x="7112" y="7955"/>
                  </a:moveTo>
                  <a:lnTo>
                    <a:pt x="7112" y="9095"/>
                  </a:lnTo>
                  <a:lnTo>
                    <a:pt x="7955" y="10012"/>
                  </a:lnTo>
                  <a:lnTo>
                    <a:pt x="8872" y="10012"/>
                  </a:lnTo>
                  <a:lnTo>
                    <a:pt x="7112" y="7955"/>
                  </a:lnTo>
                  <a:close/>
                </a:path>
              </a:pathLst>
            </a:custGeom>
            <a:solidFill>
              <a:srgbClr val="B8EDD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3" name="Google Shape;4891;p48"/>
            <p:cNvSpPr/>
            <p:nvPr/>
          </p:nvSpPr>
          <p:spPr>
            <a:xfrm>
              <a:off x="7339559" y="4236552"/>
              <a:ext cx="87" cy="91013"/>
            </a:xfrm>
            <a:custGeom>
              <a:avLst/>
              <a:gdLst/>
              <a:ahLst/>
              <a:cxnLst/>
              <a:rect l="l" t="t" r="r" b="b"/>
              <a:pathLst>
                <a:path w="1" h="1042" extrusionOk="0">
                  <a:moveTo>
                    <a:pt x="0" y="1"/>
                  </a:moveTo>
                  <a:lnTo>
                    <a:pt x="0" y="1042"/>
                  </a:lnTo>
                  <a:lnTo>
                    <a:pt x="0" y="1042"/>
                  </a:lnTo>
                  <a:close/>
                </a:path>
              </a:pathLst>
            </a:custGeom>
            <a:solidFill>
              <a:srgbClr val="FEFEF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4" name="Google Shape;4892;p48"/>
            <p:cNvSpPr/>
            <p:nvPr/>
          </p:nvSpPr>
          <p:spPr>
            <a:xfrm>
              <a:off x="7339559" y="4236552"/>
              <a:ext cx="387550" cy="523895"/>
            </a:xfrm>
            <a:custGeom>
              <a:avLst/>
              <a:gdLst/>
              <a:ahLst/>
              <a:cxnLst/>
              <a:rect l="l" t="t" r="r" b="b"/>
              <a:pathLst>
                <a:path w="4437" h="5998" extrusionOk="0">
                  <a:moveTo>
                    <a:pt x="0" y="1"/>
                  </a:moveTo>
                  <a:lnTo>
                    <a:pt x="0" y="1042"/>
                  </a:lnTo>
                  <a:lnTo>
                    <a:pt x="4436" y="5998"/>
                  </a:lnTo>
                  <a:lnTo>
                    <a:pt x="4436" y="4957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B8EDD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5" name="Google Shape;4893;p48"/>
            <p:cNvSpPr/>
            <p:nvPr/>
          </p:nvSpPr>
          <p:spPr>
            <a:xfrm>
              <a:off x="7339559" y="4463818"/>
              <a:ext cx="87" cy="88830"/>
            </a:xfrm>
            <a:custGeom>
              <a:avLst/>
              <a:gdLst/>
              <a:ahLst/>
              <a:cxnLst/>
              <a:rect l="l" t="t" r="r" b="b"/>
              <a:pathLst>
                <a:path w="1" h="1017" extrusionOk="0">
                  <a:moveTo>
                    <a:pt x="0" y="1"/>
                  </a:moveTo>
                  <a:lnTo>
                    <a:pt x="0" y="1017"/>
                  </a:lnTo>
                  <a:lnTo>
                    <a:pt x="0" y="1017"/>
                  </a:lnTo>
                  <a:close/>
                </a:path>
              </a:pathLst>
            </a:custGeom>
            <a:solidFill>
              <a:srgbClr val="FEFEF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6" name="Google Shape;4894;p48"/>
            <p:cNvSpPr/>
            <p:nvPr/>
          </p:nvSpPr>
          <p:spPr>
            <a:xfrm>
              <a:off x="7339559" y="4463818"/>
              <a:ext cx="378815" cy="422226"/>
            </a:xfrm>
            <a:custGeom>
              <a:avLst/>
              <a:gdLst/>
              <a:ahLst/>
              <a:cxnLst/>
              <a:rect l="l" t="t" r="r" b="b"/>
              <a:pathLst>
                <a:path w="4337" h="4834" extrusionOk="0">
                  <a:moveTo>
                    <a:pt x="0" y="1"/>
                  </a:moveTo>
                  <a:lnTo>
                    <a:pt x="0" y="1017"/>
                  </a:lnTo>
                  <a:lnTo>
                    <a:pt x="3395" y="4833"/>
                  </a:lnTo>
                  <a:lnTo>
                    <a:pt x="4337" y="4833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B8EDD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7" name="Google Shape;4895;p48"/>
            <p:cNvSpPr/>
            <p:nvPr/>
          </p:nvSpPr>
          <p:spPr>
            <a:xfrm>
              <a:off x="7339559" y="4688988"/>
              <a:ext cx="87" cy="88830"/>
            </a:xfrm>
            <a:custGeom>
              <a:avLst/>
              <a:gdLst/>
              <a:ahLst/>
              <a:cxnLst/>
              <a:rect l="l" t="t" r="r" b="b"/>
              <a:pathLst>
                <a:path w="1" h="1017" extrusionOk="0">
                  <a:moveTo>
                    <a:pt x="0" y="0"/>
                  </a:moveTo>
                  <a:lnTo>
                    <a:pt x="0" y="1016"/>
                  </a:lnTo>
                  <a:lnTo>
                    <a:pt x="0" y="1016"/>
                  </a:lnTo>
                  <a:close/>
                </a:path>
              </a:pathLst>
            </a:custGeom>
            <a:solidFill>
              <a:srgbClr val="FEFEF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8" name="Google Shape;4896;p48"/>
            <p:cNvSpPr/>
            <p:nvPr/>
          </p:nvSpPr>
          <p:spPr>
            <a:xfrm>
              <a:off x="7339559" y="4688988"/>
              <a:ext cx="179756" cy="197050"/>
            </a:xfrm>
            <a:custGeom>
              <a:avLst/>
              <a:gdLst/>
              <a:ahLst/>
              <a:cxnLst/>
              <a:rect l="l" t="t" r="r" b="b"/>
              <a:pathLst>
                <a:path w="2058" h="2256" extrusionOk="0">
                  <a:moveTo>
                    <a:pt x="0" y="0"/>
                  </a:moveTo>
                  <a:lnTo>
                    <a:pt x="0" y="1016"/>
                  </a:lnTo>
                  <a:lnTo>
                    <a:pt x="1140" y="2255"/>
                  </a:lnTo>
                  <a:lnTo>
                    <a:pt x="2057" y="225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8EDD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9" name="Google Shape;4897;p48"/>
            <p:cNvSpPr/>
            <p:nvPr/>
          </p:nvSpPr>
          <p:spPr>
            <a:xfrm>
              <a:off x="8709637" y="3985528"/>
              <a:ext cx="162462" cy="270595"/>
            </a:xfrm>
            <a:custGeom>
              <a:avLst/>
              <a:gdLst/>
              <a:ahLst/>
              <a:cxnLst/>
              <a:rect l="l" t="t" r="r" b="b"/>
              <a:pathLst>
                <a:path w="1860" h="3098" extrusionOk="0">
                  <a:moveTo>
                    <a:pt x="1" y="0"/>
                  </a:moveTo>
                  <a:lnTo>
                    <a:pt x="1" y="1016"/>
                  </a:lnTo>
                  <a:lnTo>
                    <a:pt x="1859" y="3098"/>
                  </a:lnTo>
                  <a:lnTo>
                    <a:pt x="1859" y="2057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ACDFC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0" name="Google Shape;4898;p48"/>
            <p:cNvSpPr/>
            <p:nvPr/>
          </p:nvSpPr>
          <p:spPr>
            <a:xfrm>
              <a:off x="8430398" y="3985528"/>
              <a:ext cx="441704" cy="495770"/>
            </a:xfrm>
            <a:custGeom>
              <a:avLst/>
              <a:gdLst/>
              <a:ahLst/>
              <a:cxnLst/>
              <a:rect l="l" t="t" r="r" b="b"/>
              <a:pathLst>
                <a:path w="5057" h="5676" extrusionOk="0">
                  <a:moveTo>
                    <a:pt x="1" y="0"/>
                  </a:moveTo>
                  <a:lnTo>
                    <a:pt x="1240" y="1438"/>
                  </a:lnTo>
                  <a:lnTo>
                    <a:pt x="1240" y="298"/>
                  </a:lnTo>
                  <a:lnTo>
                    <a:pt x="943" y="0"/>
                  </a:lnTo>
                  <a:close/>
                  <a:moveTo>
                    <a:pt x="3198" y="2577"/>
                  </a:moveTo>
                  <a:lnTo>
                    <a:pt x="3198" y="3618"/>
                  </a:lnTo>
                  <a:lnTo>
                    <a:pt x="5056" y="5675"/>
                  </a:lnTo>
                  <a:lnTo>
                    <a:pt x="5056" y="4634"/>
                  </a:lnTo>
                  <a:lnTo>
                    <a:pt x="3198" y="2577"/>
                  </a:lnTo>
                  <a:close/>
                </a:path>
              </a:pathLst>
            </a:custGeom>
            <a:solidFill>
              <a:srgbClr val="ACDFC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1" name="Google Shape;4899;p48"/>
            <p:cNvSpPr/>
            <p:nvPr/>
          </p:nvSpPr>
          <p:spPr>
            <a:xfrm>
              <a:off x="8322179" y="3994175"/>
              <a:ext cx="549924" cy="712211"/>
            </a:xfrm>
            <a:custGeom>
              <a:avLst/>
              <a:gdLst/>
              <a:ahLst/>
              <a:cxnLst/>
              <a:rect l="l" t="t" r="r" b="b"/>
              <a:pathLst>
                <a:path w="6296" h="8154" extrusionOk="0">
                  <a:moveTo>
                    <a:pt x="1" y="0"/>
                  </a:moveTo>
                  <a:lnTo>
                    <a:pt x="1" y="1140"/>
                  </a:lnTo>
                  <a:lnTo>
                    <a:pt x="2479" y="3916"/>
                  </a:lnTo>
                  <a:lnTo>
                    <a:pt x="2479" y="2776"/>
                  </a:lnTo>
                  <a:lnTo>
                    <a:pt x="1" y="0"/>
                  </a:lnTo>
                  <a:close/>
                  <a:moveTo>
                    <a:pt x="4437" y="4957"/>
                  </a:moveTo>
                  <a:lnTo>
                    <a:pt x="4437" y="6097"/>
                  </a:lnTo>
                  <a:lnTo>
                    <a:pt x="6295" y="8153"/>
                  </a:lnTo>
                  <a:lnTo>
                    <a:pt x="6295" y="7113"/>
                  </a:lnTo>
                  <a:lnTo>
                    <a:pt x="4437" y="4957"/>
                  </a:lnTo>
                  <a:close/>
                </a:path>
              </a:pathLst>
            </a:custGeom>
            <a:solidFill>
              <a:srgbClr val="ACDFC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2" name="Google Shape;4900;p48"/>
            <p:cNvSpPr/>
            <p:nvPr/>
          </p:nvSpPr>
          <p:spPr>
            <a:xfrm>
              <a:off x="8222607" y="3985528"/>
              <a:ext cx="99661" cy="108308"/>
            </a:xfrm>
            <a:custGeom>
              <a:avLst/>
              <a:gdLst/>
              <a:ahLst/>
              <a:cxnLst/>
              <a:rect l="l" t="t" r="r" b="b"/>
              <a:pathLst>
                <a:path w="1141" h="1240" extrusionOk="0">
                  <a:moveTo>
                    <a:pt x="1" y="0"/>
                  </a:moveTo>
                  <a:lnTo>
                    <a:pt x="1141" y="1239"/>
                  </a:lnTo>
                  <a:lnTo>
                    <a:pt x="1141" y="99"/>
                  </a:lnTo>
                  <a:lnTo>
                    <a:pt x="1042" y="0"/>
                  </a:lnTo>
                  <a:close/>
                </a:path>
              </a:pathLst>
            </a:custGeom>
            <a:solidFill>
              <a:srgbClr val="B8EDD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3" name="Google Shape;4901;p48"/>
            <p:cNvSpPr/>
            <p:nvPr/>
          </p:nvSpPr>
          <p:spPr>
            <a:xfrm>
              <a:off x="8322179" y="4219258"/>
              <a:ext cx="549924" cy="666792"/>
            </a:xfrm>
            <a:custGeom>
              <a:avLst/>
              <a:gdLst/>
              <a:ahLst/>
              <a:cxnLst/>
              <a:rect l="l" t="t" r="r" b="b"/>
              <a:pathLst>
                <a:path w="6296" h="7634" extrusionOk="0">
                  <a:moveTo>
                    <a:pt x="1" y="1"/>
                  </a:moveTo>
                  <a:lnTo>
                    <a:pt x="1" y="1141"/>
                  </a:lnTo>
                  <a:lnTo>
                    <a:pt x="2479" y="3916"/>
                  </a:lnTo>
                  <a:lnTo>
                    <a:pt x="2479" y="2801"/>
                  </a:lnTo>
                  <a:lnTo>
                    <a:pt x="1" y="1"/>
                  </a:lnTo>
                  <a:close/>
                  <a:moveTo>
                    <a:pt x="4437" y="4957"/>
                  </a:moveTo>
                  <a:lnTo>
                    <a:pt x="4437" y="6097"/>
                  </a:lnTo>
                  <a:lnTo>
                    <a:pt x="5775" y="7633"/>
                  </a:lnTo>
                  <a:lnTo>
                    <a:pt x="6097" y="7633"/>
                  </a:lnTo>
                  <a:lnTo>
                    <a:pt x="6295" y="7435"/>
                  </a:lnTo>
                  <a:lnTo>
                    <a:pt x="6295" y="7138"/>
                  </a:lnTo>
                  <a:lnTo>
                    <a:pt x="4437" y="4957"/>
                  </a:lnTo>
                  <a:close/>
                </a:path>
              </a:pathLst>
            </a:custGeom>
            <a:solidFill>
              <a:srgbClr val="ACDFC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4" name="Google Shape;4902;p48"/>
            <p:cNvSpPr/>
            <p:nvPr/>
          </p:nvSpPr>
          <p:spPr>
            <a:xfrm>
              <a:off x="8025646" y="3985528"/>
              <a:ext cx="296624" cy="333396"/>
            </a:xfrm>
            <a:custGeom>
              <a:avLst/>
              <a:gdLst/>
              <a:ahLst/>
              <a:cxnLst/>
              <a:rect l="l" t="t" r="r" b="b"/>
              <a:pathLst>
                <a:path w="3396" h="3817" extrusionOk="0">
                  <a:moveTo>
                    <a:pt x="1" y="0"/>
                  </a:moveTo>
                  <a:lnTo>
                    <a:pt x="3396" y="3817"/>
                  </a:lnTo>
                  <a:lnTo>
                    <a:pt x="3396" y="2677"/>
                  </a:lnTo>
                  <a:lnTo>
                    <a:pt x="1017" y="0"/>
                  </a:lnTo>
                  <a:close/>
                </a:path>
              </a:pathLst>
            </a:custGeom>
            <a:solidFill>
              <a:srgbClr val="B8EDD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5" name="Google Shape;4903;p48"/>
            <p:cNvSpPr/>
            <p:nvPr/>
          </p:nvSpPr>
          <p:spPr>
            <a:xfrm>
              <a:off x="7880655" y="3615368"/>
              <a:ext cx="1064998" cy="270682"/>
            </a:xfrm>
            <a:custGeom>
              <a:avLst/>
              <a:gdLst/>
              <a:ahLst/>
              <a:cxnLst/>
              <a:rect l="l" t="t" r="r" b="b"/>
              <a:pathLst>
                <a:path w="12193" h="3099" extrusionOk="0">
                  <a:moveTo>
                    <a:pt x="1" y="1"/>
                  </a:moveTo>
                  <a:lnTo>
                    <a:pt x="1" y="3098"/>
                  </a:lnTo>
                  <a:lnTo>
                    <a:pt x="12193" y="3098"/>
                  </a:lnTo>
                  <a:lnTo>
                    <a:pt x="12193" y="1"/>
                  </a:lnTo>
                  <a:close/>
                </a:path>
              </a:pathLst>
            </a:custGeom>
            <a:solidFill>
              <a:srgbClr val="ED2B3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6" name="Google Shape;4904;p48"/>
            <p:cNvSpPr/>
            <p:nvPr/>
          </p:nvSpPr>
          <p:spPr>
            <a:xfrm>
              <a:off x="7285406" y="3615368"/>
              <a:ext cx="1065085" cy="270682"/>
            </a:xfrm>
            <a:custGeom>
              <a:avLst/>
              <a:gdLst/>
              <a:ahLst/>
              <a:cxnLst/>
              <a:rect l="l" t="t" r="r" b="b"/>
              <a:pathLst>
                <a:path w="12194" h="3099" extrusionOk="0">
                  <a:moveTo>
                    <a:pt x="1" y="1"/>
                  </a:moveTo>
                  <a:lnTo>
                    <a:pt x="1" y="3098"/>
                  </a:lnTo>
                  <a:lnTo>
                    <a:pt x="12193" y="3098"/>
                  </a:lnTo>
                  <a:lnTo>
                    <a:pt x="12193" y="1"/>
                  </a:lnTo>
                  <a:close/>
                </a:path>
              </a:pathLst>
            </a:custGeom>
            <a:solidFill>
              <a:srgbClr val="FE323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7" name="Google Shape;4905;p48"/>
            <p:cNvSpPr/>
            <p:nvPr/>
          </p:nvSpPr>
          <p:spPr>
            <a:xfrm>
              <a:off x="8538705" y="3615368"/>
              <a:ext cx="171022" cy="1270695"/>
            </a:xfrm>
            <a:custGeom>
              <a:avLst/>
              <a:gdLst/>
              <a:ahLst/>
              <a:cxnLst/>
              <a:rect l="l" t="t" r="r" b="b"/>
              <a:pathLst>
                <a:path w="1958" h="14548" extrusionOk="0">
                  <a:moveTo>
                    <a:pt x="0" y="1"/>
                  </a:moveTo>
                  <a:lnTo>
                    <a:pt x="0" y="14547"/>
                  </a:lnTo>
                  <a:lnTo>
                    <a:pt x="1958" y="14547"/>
                  </a:lnTo>
                  <a:lnTo>
                    <a:pt x="1958" y="1"/>
                  </a:lnTo>
                  <a:close/>
                </a:path>
              </a:pathLst>
            </a:custGeom>
            <a:solidFill>
              <a:srgbClr val="F8BD5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8" name="Google Shape;4906;p48"/>
            <p:cNvSpPr/>
            <p:nvPr/>
          </p:nvSpPr>
          <p:spPr>
            <a:xfrm>
              <a:off x="7727017" y="3615368"/>
              <a:ext cx="233823" cy="1270695"/>
            </a:xfrm>
            <a:custGeom>
              <a:avLst/>
              <a:gdLst/>
              <a:ahLst/>
              <a:cxnLst/>
              <a:rect l="l" t="t" r="r" b="b"/>
              <a:pathLst>
                <a:path w="2677" h="14548" extrusionOk="0">
                  <a:moveTo>
                    <a:pt x="0" y="1"/>
                  </a:moveTo>
                  <a:lnTo>
                    <a:pt x="0" y="14547"/>
                  </a:lnTo>
                  <a:lnTo>
                    <a:pt x="2676" y="14547"/>
                  </a:lnTo>
                  <a:lnTo>
                    <a:pt x="2676" y="1"/>
                  </a:lnTo>
                  <a:close/>
                </a:path>
              </a:pathLst>
            </a:custGeom>
            <a:solidFill>
              <a:srgbClr val="F8BD5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9" name="Google Shape;4907;p48"/>
            <p:cNvSpPr/>
            <p:nvPr/>
          </p:nvSpPr>
          <p:spPr>
            <a:xfrm>
              <a:off x="7339559" y="3885957"/>
              <a:ext cx="87" cy="99661"/>
            </a:xfrm>
            <a:custGeom>
              <a:avLst/>
              <a:gdLst/>
              <a:ahLst/>
              <a:cxnLst/>
              <a:rect l="l" t="t" r="r" b="b"/>
              <a:pathLst>
                <a:path w="1" h="1141" extrusionOk="0">
                  <a:moveTo>
                    <a:pt x="0" y="0"/>
                  </a:moveTo>
                  <a:lnTo>
                    <a:pt x="0" y="1140"/>
                  </a:lnTo>
                  <a:lnTo>
                    <a:pt x="0" y="1140"/>
                  </a:lnTo>
                  <a:close/>
                </a:path>
              </a:pathLst>
            </a:custGeom>
            <a:solidFill>
              <a:srgbClr val="DBDB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0" name="Google Shape;4908;p48"/>
            <p:cNvSpPr/>
            <p:nvPr/>
          </p:nvSpPr>
          <p:spPr>
            <a:xfrm>
              <a:off x="7339559" y="3885957"/>
              <a:ext cx="387550" cy="99661"/>
            </a:xfrm>
            <a:custGeom>
              <a:avLst/>
              <a:gdLst/>
              <a:ahLst/>
              <a:cxnLst/>
              <a:rect l="l" t="t" r="r" b="b"/>
              <a:pathLst>
                <a:path w="4437" h="1141" extrusionOk="0">
                  <a:moveTo>
                    <a:pt x="0" y="0"/>
                  </a:moveTo>
                  <a:lnTo>
                    <a:pt x="0" y="1140"/>
                  </a:lnTo>
                  <a:lnTo>
                    <a:pt x="1041" y="1140"/>
                  </a:lnTo>
                  <a:lnTo>
                    <a:pt x="99" y="0"/>
                  </a:lnTo>
                  <a:close/>
                  <a:moveTo>
                    <a:pt x="1041" y="0"/>
                  </a:moveTo>
                  <a:lnTo>
                    <a:pt x="2057" y="1140"/>
                  </a:lnTo>
                  <a:lnTo>
                    <a:pt x="3296" y="1140"/>
                  </a:lnTo>
                  <a:lnTo>
                    <a:pt x="2379" y="0"/>
                  </a:lnTo>
                  <a:close/>
                  <a:moveTo>
                    <a:pt x="3296" y="0"/>
                  </a:moveTo>
                  <a:lnTo>
                    <a:pt x="4337" y="1140"/>
                  </a:lnTo>
                  <a:lnTo>
                    <a:pt x="4436" y="1140"/>
                  </a:lnTo>
                  <a:lnTo>
                    <a:pt x="4436" y="0"/>
                  </a:lnTo>
                  <a:close/>
                </a:path>
              </a:pathLst>
            </a:custGeom>
            <a:solidFill>
              <a:srgbClr val="88C6B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1" name="Google Shape;4909;p48"/>
            <p:cNvSpPr/>
            <p:nvPr/>
          </p:nvSpPr>
          <p:spPr>
            <a:xfrm>
              <a:off x="7547351" y="3885957"/>
              <a:ext cx="171022" cy="99661"/>
            </a:xfrm>
            <a:custGeom>
              <a:avLst/>
              <a:gdLst/>
              <a:ahLst/>
              <a:cxnLst/>
              <a:rect l="l" t="t" r="r" b="b"/>
              <a:pathLst>
                <a:path w="1958" h="1141" extrusionOk="0">
                  <a:moveTo>
                    <a:pt x="0" y="0"/>
                  </a:moveTo>
                  <a:lnTo>
                    <a:pt x="917" y="1140"/>
                  </a:lnTo>
                  <a:lnTo>
                    <a:pt x="1958" y="1140"/>
                  </a:lnTo>
                  <a:lnTo>
                    <a:pt x="917" y="0"/>
                  </a:lnTo>
                  <a:close/>
                </a:path>
              </a:pathLst>
            </a:custGeom>
            <a:solidFill>
              <a:srgbClr val="A1CDB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2" name="Google Shape;4910;p48"/>
            <p:cNvSpPr/>
            <p:nvPr/>
          </p:nvSpPr>
          <p:spPr>
            <a:xfrm>
              <a:off x="7348206" y="3885957"/>
              <a:ext cx="171109" cy="99661"/>
            </a:xfrm>
            <a:custGeom>
              <a:avLst/>
              <a:gdLst/>
              <a:ahLst/>
              <a:cxnLst/>
              <a:rect l="l" t="t" r="r" b="b"/>
              <a:pathLst>
                <a:path w="1959" h="1141" extrusionOk="0">
                  <a:moveTo>
                    <a:pt x="0" y="0"/>
                  </a:moveTo>
                  <a:lnTo>
                    <a:pt x="942" y="1140"/>
                  </a:lnTo>
                  <a:lnTo>
                    <a:pt x="1958" y="1140"/>
                  </a:lnTo>
                  <a:lnTo>
                    <a:pt x="942" y="0"/>
                  </a:lnTo>
                  <a:close/>
                </a:path>
              </a:pathLst>
            </a:custGeom>
            <a:solidFill>
              <a:srgbClr val="A1CDB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3" name="Google Shape;4911;p48"/>
            <p:cNvSpPr/>
            <p:nvPr/>
          </p:nvSpPr>
          <p:spPr>
            <a:xfrm>
              <a:off x="8322179" y="3885957"/>
              <a:ext cx="216616" cy="99661"/>
            </a:xfrm>
            <a:custGeom>
              <a:avLst/>
              <a:gdLst/>
              <a:ahLst/>
              <a:cxnLst/>
              <a:rect l="l" t="t" r="r" b="b"/>
              <a:pathLst>
                <a:path w="2480" h="1141" extrusionOk="0">
                  <a:moveTo>
                    <a:pt x="1" y="0"/>
                  </a:moveTo>
                  <a:lnTo>
                    <a:pt x="1" y="1140"/>
                  </a:lnTo>
                  <a:lnTo>
                    <a:pt x="1240" y="1140"/>
                  </a:lnTo>
                  <a:lnTo>
                    <a:pt x="199" y="0"/>
                  </a:lnTo>
                  <a:close/>
                  <a:moveTo>
                    <a:pt x="1240" y="0"/>
                  </a:moveTo>
                  <a:lnTo>
                    <a:pt x="2182" y="1140"/>
                  </a:lnTo>
                  <a:lnTo>
                    <a:pt x="2479" y="1140"/>
                  </a:lnTo>
                  <a:lnTo>
                    <a:pt x="2479" y="0"/>
                  </a:lnTo>
                  <a:close/>
                </a:path>
              </a:pathLst>
            </a:custGeom>
            <a:solidFill>
              <a:srgbClr val="79B6A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4" name="Google Shape;4912;p48"/>
            <p:cNvSpPr/>
            <p:nvPr/>
          </p:nvSpPr>
          <p:spPr>
            <a:xfrm>
              <a:off x="7960750" y="3885957"/>
              <a:ext cx="361521" cy="99661"/>
            </a:xfrm>
            <a:custGeom>
              <a:avLst/>
              <a:gdLst/>
              <a:ahLst/>
              <a:cxnLst/>
              <a:rect l="l" t="t" r="r" b="b"/>
              <a:pathLst>
                <a:path w="4139" h="1141" extrusionOk="0">
                  <a:moveTo>
                    <a:pt x="0" y="199"/>
                  </a:moveTo>
                  <a:lnTo>
                    <a:pt x="0" y="1140"/>
                  </a:lnTo>
                  <a:lnTo>
                    <a:pt x="744" y="1140"/>
                  </a:lnTo>
                  <a:lnTo>
                    <a:pt x="0" y="199"/>
                  </a:lnTo>
                  <a:close/>
                  <a:moveTo>
                    <a:pt x="744" y="0"/>
                  </a:moveTo>
                  <a:lnTo>
                    <a:pt x="1760" y="1140"/>
                  </a:lnTo>
                  <a:lnTo>
                    <a:pt x="2999" y="1140"/>
                  </a:lnTo>
                  <a:lnTo>
                    <a:pt x="2082" y="0"/>
                  </a:lnTo>
                  <a:close/>
                  <a:moveTo>
                    <a:pt x="2999" y="0"/>
                  </a:moveTo>
                  <a:lnTo>
                    <a:pt x="4040" y="1140"/>
                  </a:lnTo>
                  <a:lnTo>
                    <a:pt x="4139" y="1140"/>
                  </a:lnTo>
                  <a:lnTo>
                    <a:pt x="4139" y="0"/>
                  </a:lnTo>
                  <a:close/>
                </a:path>
              </a:pathLst>
            </a:custGeom>
            <a:solidFill>
              <a:srgbClr val="88C6B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5" name="Google Shape;4913;p48"/>
            <p:cNvSpPr/>
            <p:nvPr/>
          </p:nvSpPr>
          <p:spPr>
            <a:xfrm>
              <a:off x="8339560" y="3885957"/>
              <a:ext cx="173205" cy="99661"/>
            </a:xfrm>
            <a:custGeom>
              <a:avLst/>
              <a:gdLst/>
              <a:ahLst/>
              <a:cxnLst/>
              <a:rect l="l" t="t" r="r" b="b"/>
              <a:pathLst>
                <a:path w="1983" h="1141" extrusionOk="0">
                  <a:moveTo>
                    <a:pt x="0" y="0"/>
                  </a:moveTo>
                  <a:lnTo>
                    <a:pt x="1041" y="1140"/>
                  </a:lnTo>
                  <a:lnTo>
                    <a:pt x="1983" y="1140"/>
                  </a:lnTo>
                  <a:lnTo>
                    <a:pt x="1041" y="0"/>
                  </a:lnTo>
                  <a:close/>
                </a:path>
              </a:pathLst>
            </a:custGeom>
            <a:solidFill>
              <a:srgbClr val="97C1B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6" name="Google Shape;4914;p48"/>
            <p:cNvSpPr/>
            <p:nvPr/>
          </p:nvSpPr>
          <p:spPr>
            <a:xfrm>
              <a:off x="8142600" y="3885957"/>
              <a:ext cx="171022" cy="99661"/>
            </a:xfrm>
            <a:custGeom>
              <a:avLst/>
              <a:gdLst/>
              <a:ahLst/>
              <a:cxnLst/>
              <a:rect l="l" t="t" r="r" b="b"/>
              <a:pathLst>
                <a:path w="1958" h="1141" extrusionOk="0">
                  <a:moveTo>
                    <a:pt x="0" y="0"/>
                  </a:moveTo>
                  <a:lnTo>
                    <a:pt x="917" y="1140"/>
                  </a:lnTo>
                  <a:lnTo>
                    <a:pt x="1958" y="1140"/>
                  </a:lnTo>
                  <a:lnTo>
                    <a:pt x="917" y="0"/>
                  </a:lnTo>
                  <a:close/>
                </a:path>
              </a:pathLst>
            </a:custGeom>
            <a:solidFill>
              <a:srgbClr val="A1CDB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7" name="Google Shape;4915;p48"/>
            <p:cNvSpPr/>
            <p:nvPr/>
          </p:nvSpPr>
          <p:spPr>
            <a:xfrm>
              <a:off x="7960750" y="3885957"/>
              <a:ext cx="153727" cy="99661"/>
            </a:xfrm>
            <a:custGeom>
              <a:avLst/>
              <a:gdLst/>
              <a:ahLst/>
              <a:cxnLst/>
              <a:rect l="l" t="t" r="r" b="b"/>
              <a:pathLst>
                <a:path w="1760" h="1141" extrusionOk="0">
                  <a:moveTo>
                    <a:pt x="0" y="0"/>
                  </a:moveTo>
                  <a:lnTo>
                    <a:pt x="0" y="199"/>
                  </a:lnTo>
                  <a:lnTo>
                    <a:pt x="744" y="1140"/>
                  </a:lnTo>
                  <a:lnTo>
                    <a:pt x="1760" y="1140"/>
                  </a:lnTo>
                  <a:lnTo>
                    <a:pt x="744" y="0"/>
                  </a:lnTo>
                  <a:close/>
                </a:path>
              </a:pathLst>
            </a:custGeom>
            <a:solidFill>
              <a:srgbClr val="A1CDB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8" name="Google Shape;4916;p48"/>
            <p:cNvSpPr/>
            <p:nvPr/>
          </p:nvSpPr>
          <p:spPr>
            <a:xfrm>
              <a:off x="8709637" y="3885957"/>
              <a:ext cx="162462" cy="99661"/>
            </a:xfrm>
            <a:custGeom>
              <a:avLst/>
              <a:gdLst/>
              <a:ahLst/>
              <a:cxnLst/>
              <a:rect l="l" t="t" r="r" b="b"/>
              <a:pathLst>
                <a:path w="1860" h="1141" extrusionOk="0">
                  <a:moveTo>
                    <a:pt x="1339" y="0"/>
                  </a:moveTo>
                  <a:lnTo>
                    <a:pt x="1859" y="620"/>
                  </a:lnTo>
                  <a:lnTo>
                    <a:pt x="1859" y="0"/>
                  </a:lnTo>
                  <a:close/>
                  <a:moveTo>
                    <a:pt x="1" y="0"/>
                  </a:moveTo>
                  <a:lnTo>
                    <a:pt x="1" y="1140"/>
                  </a:lnTo>
                  <a:lnTo>
                    <a:pt x="1339" y="1140"/>
                  </a:lnTo>
                  <a:lnTo>
                    <a:pt x="422" y="0"/>
                  </a:lnTo>
                  <a:close/>
                </a:path>
              </a:pathLst>
            </a:custGeom>
            <a:solidFill>
              <a:srgbClr val="79B6A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9" name="Google Shape;4917;p48"/>
            <p:cNvSpPr/>
            <p:nvPr/>
          </p:nvSpPr>
          <p:spPr>
            <a:xfrm>
              <a:off x="8746496" y="3885957"/>
              <a:ext cx="125602" cy="99661"/>
            </a:xfrm>
            <a:custGeom>
              <a:avLst/>
              <a:gdLst/>
              <a:ahLst/>
              <a:cxnLst/>
              <a:rect l="l" t="t" r="r" b="b"/>
              <a:pathLst>
                <a:path w="1438" h="1141" extrusionOk="0">
                  <a:moveTo>
                    <a:pt x="0" y="0"/>
                  </a:moveTo>
                  <a:lnTo>
                    <a:pt x="917" y="1140"/>
                  </a:lnTo>
                  <a:lnTo>
                    <a:pt x="1437" y="1140"/>
                  </a:lnTo>
                  <a:lnTo>
                    <a:pt x="1437" y="620"/>
                  </a:lnTo>
                  <a:lnTo>
                    <a:pt x="917" y="0"/>
                  </a:lnTo>
                  <a:close/>
                </a:path>
              </a:pathLst>
            </a:custGeom>
            <a:solidFill>
              <a:srgbClr val="97C1B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0" name="Google Shape;4918;p48"/>
            <p:cNvSpPr/>
            <p:nvPr/>
          </p:nvSpPr>
          <p:spPr>
            <a:xfrm>
              <a:off x="8709637" y="3985528"/>
              <a:ext cx="87" cy="87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lnTo>
                    <a:pt x="1" y="0"/>
                  </a:lnTo>
                  <a:close/>
                </a:path>
              </a:pathLst>
            </a:custGeom>
            <a:solidFill>
              <a:srgbClr val="97C1B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1" name="Google Shape;4919;p48"/>
            <p:cNvSpPr/>
            <p:nvPr/>
          </p:nvSpPr>
          <p:spPr>
            <a:xfrm>
              <a:off x="8538705" y="3885957"/>
              <a:ext cx="171022" cy="99661"/>
            </a:xfrm>
            <a:custGeom>
              <a:avLst/>
              <a:gdLst/>
              <a:ahLst/>
              <a:cxnLst/>
              <a:rect l="l" t="t" r="r" b="b"/>
              <a:pathLst>
                <a:path w="1958" h="1141" extrusionOk="0">
                  <a:moveTo>
                    <a:pt x="0" y="0"/>
                  </a:moveTo>
                  <a:lnTo>
                    <a:pt x="0" y="1140"/>
                  </a:lnTo>
                  <a:lnTo>
                    <a:pt x="1958" y="1140"/>
                  </a:lnTo>
                  <a:lnTo>
                    <a:pt x="1958" y="0"/>
                  </a:lnTo>
                  <a:close/>
                </a:path>
              </a:pathLst>
            </a:custGeom>
            <a:solidFill>
              <a:srgbClr val="D7A5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2" name="Google Shape;4920;p48"/>
            <p:cNvSpPr/>
            <p:nvPr/>
          </p:nvSpPr>
          <p:spPr>
            <a:xfrm>
              <a:off x="7727017" y="3885957"/>
              <a:ext cx="233823" cy="99661"/>
            </a:xfrm>
            <a:custGeom>
              <a:avLst/>
              <a:gdLst/>
              <a:ahLst/>
              <a:cxnLst/>
              <a:rect l="l" t="t" r="r" b="b"/>
              <a:pathLst>
                <a:path w="2677" h="1141" extrusionOk="0">
                  <a:moveTo>
                    <a:pt x="0" y="0"/>
                  </a:moveTo>
                  <a:lnTo>
                    <a:pt x="0" y="1140"/>
                  </a:lnTo>
                  <a:lnTo>
                    <a:pt x="2676" y="1140"/>
                  </a:lnTo>
                  <a:lnTo>
                    <a:pt x="2676" y="199"/>
                  </a:lnTo>
                  <a:lnTo>
                    <a:pt x="2676" y="0"/>
                  </a:lnTo>
                  <a:close/>
                </a:path>
              </a:pathLst>
            </a:custGeom>
            <a:solidFill>
              <a:srgbClr val="D7A5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83" name="Google Shape;3589;p42"/>
          <p:cNvGrpSpPr/>
          <p:nvPr/>
        </p:nvGrpSpPr>
        <p:grpSpPr>
          <a:xfrm rot="3615819" flipH="1">
            <a:off x="6396736" y="4235357"/>
            <a:ext cx="865108" cy="776472"/>
            <a:chOff x="1606225" y="4149350"/>
            <a:chExt cx="865125" cy="776487"/>
          </a:xfrm>
        </p:grpSpPr>
        <p:sp>
          <p:nvSpPr>
            <p:cNvPr id="684" name="Google Shape;3590;p42"/>
            <p:cNvSpPr/>
            <p:nvPr/>
          </p:nvSpPr>
          <p:spPr>
            <a:xfrm>
              <a:off x="2226225" y="4149350"/>
              <a:ext cx="245125" cy="188875"/>
            </a:xfrm>
            <a:custGeom>
              <a:avLst/>
              <a:gdLst/>
              <a:ahLst/>
              <a:cxnLst/>
              <a:rect l="l" t="t" r="r" b="b"/>
              <a:pathLst>
                <a:path w="9805" h="7555" extrusionOk="0">
                  <a:moveTo>
                    <a:pt x="6628" y="833"/>
                  </a:moveTo>
                  <a:cubicBezTo>
                    <a:pt x="6706" y="833"/>
                    <a:pt x="6783" y="841"/>
                    <a:pt x="6860" y="858"/>
                  </a:cubicBezTo>
                  <a:cubicBezTo>
                    <a:pt x="8571" y="1246"/>
                    <a:pt x="4668" y="4465"/>
                    <a:pt x="4394" y="4670"/>
                  </a:cubicBezTo>
                  <a:cubicBezTo>
                    <a:pt x="3380" y="5421"/>
                    <a:pt x="2293" y="6027"/>
                    <a:pt x="1182" y="6618"/>
                  </a:cubicBezTo>
                  <a:lnTo>
                    <a:pt x="1182" y="6618"/>
                  </a:lnTo>
                  <a:cubicBezTo>
                    <a:pt x="1836" y="5690"/>
                    <a:pt x="2502" y="4712"/>
                    <a:pt x="3253" y="3803"/>
                  </a:cubicBezTo>
                  <a:cubicBezTo>
                    <a:pt x="3877" y="3007"/>
                    <a:pt x="5352" y="833"/>
                    <a:pt x="6628" y="833"/>
                  </a:cubicBezTo>
                  <a:close/>
                  <a:moveTo>
                    <a:pt x="6603" y="0"/>
                  </a:moveTo>
                  <a:cubicBezTo>
                    <a:pt x="4439" y="0"/>
                    <a:pt x="942" y="5593"/>
                    <a:pt x="195" y="6656"/>
                  </a:cubicBezTo>
                  <a:cubicBezTo>
                    <a:pt x="0" y="6931"/>
                    <a:pt x="277" y="7195"/>
                    <a:pt x="560" y="7195"/>
                  </a:cubicBezTo>
                  <a:cubicBezTo>
                    <a:pt x="560" y="7195"/>
                    <a:pt x="561" y="7195"/>
                    <a:pt x="561" y="7195"/>
                  </a:cubicBezTo>
                  <a:lnTo>
                    <a:pt x="561" y="7195"/>
                  </a:lnTo>
                  <a:cubicBezTo>
                    <a:pt x="592" y="7379"/>
                    <a:pt x="765" y="7555"/>
                    <a:pt x="988" y="7555"/>
                  </a:cubicBezTo>
                  <a:cubicBezTo>
                    <a:pt x="1041" y="7555"/>
                    <a:pt x="1096" y="7545"/>
                    <a:pt x="1153" y="7523"/>
                  </a:cubicBezTo>
                  <a:cubicBezTo>
                    <a:pt x="2865" y="6656"/>
                    <a:pt x="9804" y="3141"/>
                    <a:pt x="7522" y="470"/>
                  </a:cubicBezTo>
                  <a:cubicBezTo>
                    <a:pt x="7260" y="143"/>
                    <a:pt x="6949" y="0"/>
                    <a:pt x="660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5" name="Google Shape;3591;p42"/>
            <p:cNvSpPr/>
            <p:nvPr/>
          </p:nvSpPr>
          <p:spPr>
            <a:xfrm>
              <a:off x="2086125" y="4277500"/>
              <a:ext cx="207175" cy="199750"/>
            </a:xfrm>
            <a:custGeom>
              <a:avLst/>
              <a:gdLst/>
              <a:ahLst/>
              <a:cxnLst/>
              <a:rect l="l" t="t" r="r" b="b"/>
              <a:pathLst>
                <a:path w="8287" h="7990" extrusionOk="0">
                  <a:moveTo>
                    <a:pt x="4201" y="1"/>
                  </a:moveTo>
                  <a:cubicBezTo>
                    <a:pt x="2672" y="1051"/>
                    <a:pt x="1622" y="2397"/>
                    <a:pt x="1" y="3995"/>
                  </a:cubicBezTo>
                  <a:lnTo>
                    <a:pt x="4201" y="7989"/>
                  </a:lnTo>
                  <a:cubicBezTo>
                    <a:pt x="4863" y="7419"/>
                    <a:pt x="7328" y="4954"/>
                    <a:pt x="8287" y="3995"/>
                  </a:cubicBezTo>
                  <a:cubicBezTo>
                    <a:pt x="6940" y="1256"/>
                    <a:pt x="4201" y="1"/>
                    <a:pt x="4201" y="1"/>
                  </a:cubicBezTo>
                  <a:close/>
                </a:path>
              </a:pathLst>
            </a:custGeom>
            <a:solidFill>
              <a:srgbClr val="2C326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6" name="Google Shape;3592;p42"/>
            <p:cNvSpPr/>
            <p:nvPr/>
          </p:nvSpPr>
          <p:spPr>
            <a:xfrm>
              <a:off x="1606225" y="4296575"/>
              <a:ext cx="713325" cy="624450"/>
            </a:xfrm>
            <a:custGeom>
              <a:avLst/>
              <a:gdLst/>
              <a:ahLst/>
              <a:cxnLst/>
              <a:rect l="l" t="t" r="r" b="b"/>
              <a:pathLst>
                <a:path w="28533" h="24978" extrusionOk="0">
                  <a:moveTo>
                    <a:pt x="13304" y="1"/>
                  </a:moveTo>
                  <a:cubicBezTo>
                    <a:pt x="10919" y="1"/>
                    <a:pt x="8520" y="863"/>
                    <a:pt x="6369" y="2776"/>
                  </a:cubicBezTo>
                  <a:cubicBezTo>
                    <a:pt x="1" y="8573"/>
                    <a:pt x="366" y="15124"/>
                    <a:pt x="6643" y="21036"/>
                  </a:cubicBezTo>
                  <a:cubicBezTo>
                    <a:pt x="9388" y="23529"/>
                    <a:pt x="12687" y="24977"/>
                    <a:pt x="15918" y="24977"/>
                  </a:cubicBezTo>
                  <a:cubicBezTo>
                    <a:pt x="18840" y="24977"/>
                    <a:pt x="21707" y="23793"/>
                    <a:pt x="24059" y="21127"/>
                  </a:cubicBezTo>
                  <a:cubicBezTo>
                    <a:pt x="28533" y="15786"/>
                    <a:pt x="28533" y="9509"/>
                    <a:pt x="22438" y="4487"/>
                  </a:cubicBezTo>
                  <a:cubicBezTo>
                    <a:pt x="19891" y="1662"/>
                    <a:pt x="16612" y="1"/>
                    <a:pt x="13304" y="1"/>
                  </a:cubicBezTo>
                  <a:close/>
                </a:path>
              </a:pathLst>
            </a:custGeom>
            <a:solidFill>
              <a:srgbClr val="FE323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7" name="Google Shape;3593;p42"/>
            <p:cNvSpPr/>
            <p:nvPr/>
          </p:nvSpPr>
          <p:spPr>
            <a:xfrm>
              <a:off x="1750250" y="4366826"/>
              <a:ext cx="475996" cy="443285"/>
            </a:xfrm>
            <a:custGeom>
              <a:avLst/>
              <a:gdLst/>
              <a:ahLst/>
              <a:cxnLst/>
              <a:rect l="l" t="t" r="r" b="b"/>
              <a:pathLst>
                <a:path w="22235" h="20707" extrusionOk="0">
                  <a:moveTo>
                    <a:pt x="1107" y="1"/>
                  </a:moveTo>
                  <a:cubicBezTo>
                    <a:pt x="550" y="1"/>
                    <a:pt x="0" y="566"/>
                    <a:pt x="405" y="1165"/>
                  </a:cubicBezTo>
                  <a:cubicBezTo>
                    <a:pt x="5906" y="8880"/>
                    <a:pt x="13324" y="14860"/>
                    <a:pt x="20857" y="20567"/>
                  </a:cubicBezTo>
                  <a:cubicBezTo>
                    <a:pt x="20986" y="20664"/>
                    <a:pt x="21114" y="20706"/>
                    <a:pt x="21236" y="20706"/>
                  </a:cubicBezTo>
                  <a:cubicBezTo>
                    <a:pt x="21824" y="20706"/>
                    <a:pt x="22234" y="19716"/>
                    <a:pt x="21610" y="19243"/>
                  </a:cubicBezTo>
                  <a:cubicBezTo>
                    <a:pt x="14283" y="13719"/>
                    <a:pt x="7162" y="7830"/>
                    <a:pt x="1729" y="321"/>
                  </a:cubicBezTo>
                  <a:cubicBezTo>
                    <a:pt x="1563" y="95"/>
                    <a:pt x="1334" y="1"/>
                    <a:pt x="1107" y="1"/>
                  </a:cubicBezTo>
                  <a:close/>
                </a:path>
              </a:pathLst>
            </a:custGeom>
            <a:solidFill>
              <a:srgbClr val="2C326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8" name="Google Shape;3594;p42"/>
            <p:cNvSpPr/>
            <p:nvPr/>
          </p:nvSpPr>
          <p:spPr>
            <a:xfrm>
              <a:off x="1798551" y="4325060"/>
              <a:ext cx="458891" cy="428571"/>
            </a:xfrm>
            <a:custGeom>
              <a:avLst/>
              <a:gdLst/>
              <a:ahLst/>
              <a:cxnLst/>
              <a:rect l="l" t="t" r="r" b="b"/>
              <a:pathLst>
                <a:path w="21946" h="20496" extrusionOk="0">
                  <a:moveTo>
                    <a:pt x="813" y="0"/>
                  </a:moveTo>
                  <a:cubicBezTo>
                    <a:pt x="366" y="0"/>
                    <a:pt x="1" y="579"/>
                    <a:pt x="367" y="945"/>
                  </a:cubicBezTo>
                  <a:cubicBezTo>
                    <a:pt x="1120" y="1789"/>
                    <a:pt x="2261" y="1903"/>
                    <a:pt x="3220" y="2177"/>
                  </a:cubicBezTo>
                  <a:cubicBezTo>
                    <a:pt x="5114" y="2748"/>
                    <a:pt x="3608" y="5418"/>
                    <a:pt x="4841" y="6468"/>
                  </a:cubicBezTo>
                  <a:cubicBezTo>
                    <a:pt x="5890" y="7313"/>
                    <a:pt x="7214" y="7039"/>
                    <a:pt x="8447" y="7610"/>
                  </a:cubicBezTo>
                  <a:cubicBezTo>
                    <a:pt x="9406" y="7975"/>
                    <a:pt x="8926" y="10349"/>
                    <a:pt x="9588" y="11216"/>
                  </a:cubicBezTo>
                  <a:cubicBezTo>
                    <a:pt x="10364" y="12060"/>
                    <a:pt x="11391" y="12060"/>
                    <a:pt x="12441" y="12060"/>
                  </a:cubicBezTo>
                  <a:cubicBezTo>
                    <a:pt x="14815" y="12175"/>
                    <a:pt x="13788" y="14457"/>
                    <a:pt x="15021" y="15781"/>
                  </a:cubicBezTo>
                  <a:cubicBezTo>
                    <a:pt x="15612" y="16452"/>
                    <a:pt x="16393" y="16553"/>
                    <a:pt x="17239" y="16553"/>
                  </a:cubicBezTo>
                  <a:cubicBezTo>
                    <a:pt x="17602" y="16553"/>
                    <a:pt x="17976" y="16534"/>
                    <a:pt x="18353" y="16534"/>
                  </a:cubicBezTo>
                  <a:cubicBezTo>
                    <a:pt x="19860" y="16534"/>
                    <a:pt x="19860" y="19387"/>
                    <a:pt x="20727" y="20346"/>
                  </a:cubicBezTo>
                  <a:cubicBezTo>
                    <a:pt x="20852" y="20451"/>
                    <a:pt x="20985" y="20496"/>
                    <a:pt x="21113" y="20496"/>
                  </a:cubicBezTo>
                  <a:cubicBezTo>
                    <a:pt x="21568" y="20496"/>
                    <a:pt x="21946" y="19925"/>
                    <a:pt x="21571" y="19479"/>
                  </a:cubicBezTo>
                  <a:cubicBezTo>
                    <a:pt x="20727" y="18634"/>
                    <a:pt x="21001" y="17014"/>
                    <a:pt x="20156" y="16169"/>
                  </a:cubicBezTo>
                  <a:cubicBezTo>
                    <a:pt x="19528" y="15475"/>
                    <a:pt x="18709" y="15379"/>
                    <a:pt x="17836" y="15379"/>
                  </a:cubicBezTo>
                  <a:cubicBezTo>
                    <a:pt x="17504" y="15379"/>
                    <a:pt x="17164" y="15393"/>
                    <a:pt x="16824" y="15393"/>
                  </a:cubicBezTo>
                  <a:cubicBezTo>
                    <a:pt x="15112" y="15302"/>
                    <a:pt x="15591" y="12745"/>
                    <a:pt x="14724" y="11787"/>
                  </a:cubicBezTo>
                  <a:cubicBezTo>
                    <a:pt x="13879" y="10737"/>
                    <a:pt x="12441" y="11033"/>
                    <a:pt x="11117" y="10828"/>
                  </a:cubicBezTo>
                  <a:cubicBezTo>
                    <a:pt x="9976" y="10645"/>
                    <a:pt x="10159" y="7792"/>
                    <a:pt x="9497" y="7039"/>
                  </a:cubicBezTo>
                  <a:cubicBezTo>
                    <a:pt x="8835" y="6080"/>
                    <a:pt x="7397" y="6172"/>
                    <a:pt x="6461" y="5989"/>
                  </a:cubicBezTo>
                  <a:cubicBezTo>
                    <a:pt x="4544" y="5692"/>
                    <a:pt x="5890" y="2839"/>
                    <a:pt x="4841" y="1789"/>
                  </a:cubicBezTo>
                  <a:cubicBezTo>
                    <a:pt x="3791" y="853"/>
                    <a:pt x="2170" y="1127"/>
                    <a:pt x="1234" y="191"/>
                  </a:cubicBezTo>
                  <a:cubicBezTo>
                    <a:pt x="1099" y="56"/>
                    <a:pt x="952" y="0"/>
                    <a:pt x="81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9" name="Google Shape;3595;p42"/>
            <p:cNvSpPr/>
            <p:nvPr/>
          </p:nvSpPr>
          <p:spPr>
            <a:xfrm>
              <a:off x="1677651" y="4446475"/>
              <a:ext cx="476019" cy="443240"/>
            </a:xfrm>
            <a:custGeom>
              <a:avLst/>
              <a:gdLst/>
              <a:ahLst/>
              <a:cxnLst/>
              <a:rect l="l" t="t" r="r" b="b"/>
              <a:pathLst>
                <a:path w="22015" h="20499" extrusionOk="0">
                  <a:moveTo>
                    <a:pt x="884" y="1"/>
                  </a:moveTo>
                  <a:cubicBezTo>
                    <a:pt x="411" y="1"/>
                    <a:pt x="0" y="554"/>
                    <a:pt x="444" y="998"/>
                  </a:cubicBezTo>
                  <a:cubicBezTo>
                    <a:pt x="1197" y="1774"/>
                    <a:pt x="2247" y="1956"/>
                    <a:pt x="3297" y="2253"/>
                  </a:cubicBezTo>
                  <a:cubicBezTo>
                    <a:pt x="5191" y="2709"/>
                    <a:pt x="3662" y="5471"/>
                    <a:pt x="4895" y="6521"/>
                  </a:cubicBezTo>
                  <a:cubicBezTo>
                    <a:pt x="5945" y="7389"/>
                    <a:pt x="7291" y="7092"/>
                    <a:pt x="8524" y="7571"/>
                  </a:cubicBezTo>
                  <a:cubicBezTo>
                    <a:pt x="9460" y="8051"/>
                    <a:pt x="9003" y="10333"/>
                    <a:pt x="9665" y="11178"/>
                  </a:cubicBezTo>
                  <a:cubicBezTo>
                    <a:pt x="10418" y="12045"/>
                    <a:pt x="11468" y="12045"/>
                    <a:pt x="12518" y="12136"/>
                  </a:cubicBezTo>
                  <a:cubicBezTo>
                    <a:pt x="14892" y="12228"/>
                    <a:pt x="13842" y="14510"/>
                    <a:pt x="14984" y="15743"/>
                  </a:cubicBezTo>
                  <a:cubicBezTo>
                    <a:pt x="15942" y="16701"/>
                    <a:pt x="17175" y="16519"/>
                    <a:pt x="18316" y="16610"/>
                  </a:cubicBezTo>
                  <a:cubicBezTo>
                    <a:pt x="19937" y="16610"/>
                    <a:pt x="19937" y="19463"/>
                    <a:pt x="20781" y="20308"/>
                  </a:cubicBezTo>
                  <a:cubicBezTo>
                    <a:pt x="20916" y="20443"/>
                    <a:pt x="21063" y="20499"/>
                    <a:pt x="21202" y="20499"/>
                  </a:cubicBezTo>
                  <a:cubicBezTo>
                    <a:pt x="21649" y="20499"/>
                    <a:pt x="22014" y="19920"/>
                    <a:pt x="21649" y="19554"/>
                  </a:cubicBezTo>
                  <a:cubicBezTo>
                    <a:pt x="20781" y="18596"/>
                    <a:pt x="21078" y="17089"/>
                    <a:pt x="20211" y="16131"/>
                  </a:cubicBezTo>
                  <a:cubicBezTo>
                    <a:pt x="19366" y="15263"/>
                    <a:pt x="18133" y="15469"/>
                    <a:pt x="16878" y="15377"/>
                  </a:cubicBezTo>
                  <a:cubicBezTo>
                    <a:pt x="15166" y="15377"/>
                    <a:pt x="15645" y="12707"/>
                    <a:pt x="14801" y="11840"/>
                  </a:cubicBezTo>
                  <a:cubicBezTo>
                    <a:pt x="13934" y="10812"/>
                    <a:pt x="12518" y="10995"/>
                    <a:pt x="11172" y="10812"/>
                  </a:cubicBezTo>
                  <a:cubicBezTo>
                    <a:pt x="10030" y="10607"/>
                    <a:pt x="10236" y="7845"/>
                    <a:pt x="9574" y="7001"/>
                  </a:cubicBezTo>
                  <a:cubicBezTo>
                    <a:pt x="8889" y="6133"/>
                    <a:pt x="7474" y="6133"/>
                    <a:pt x="6515" y="6042"/>
                  </a:cubicBezTo>
                  <a:cubicBezTo>
                    <a:pt x="4621" y="5677"/>
                    <a:pt x="5945" y="2824"/>
                    <a:pt x="4803" y="1865"/>
                  </a:cubicBezTo>
                  <a:cubicBezTo>
                    <a:pt x="3868" y="906"/>
                    <a:pt x="2247" y="1112"/>
                    <a:pt x="1288" y="153"/>
                  </a:cubicBezTo>
                  <a:cubicBezTo>
                    <a:pt x="1161" y="46"/>
                    <a:pt x="1020" y="1"/>
                    <a:pt x="88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0" name="Google Shape;3596;p42"/>
            <p:cNvSpPr/>
            <p:nvPr/>
          </p:nvSpPr>
          <p:spPr>
            <a:xfrm>
              <a:off x="1902898" y="4296575"/>
              <a:ext cx="390366" cy="363504"/>
            </a:xfrm>
            <a:custGeom>
              <a:avLst/>
              <a:gdLst/>
              <a:ahLst/>
              <a:cxnLst/>
              <a:rect l="l" t="t" r="r" b="b"/>
              <a:pathLst>
                <a:path w="21799" h="20299" extrusionOk="0">
                  <a:moveTo>
                    <a:pt x="824" y="0"/>
                  </a:moveTo>
                  <a:cubicBezTo>
                    <a:pt x="391" y="0"/>
                    <a:pt x="1" y="411"/>
                    <a:pt x="329" y="865"/>
                  </a:cubicBezTo>
                  <a:cubicBezTo>
                    <a:pt x="5830" y="8489"/>
                    <a:pt x="13248" y="14469"/>
                    <a:pt x="20667" y="20176"/>
                  </a:cubicBezTo>
                  <a:cubicBezTo>
                    <a:pt x="20790" y="20262"/>
                    <a:pt x="20910" y="20299"/>
                    <a:pt x="21019" y="20299"/>
                  </a:cubicBezTo>
                  <a:cubicBezTo>
                    <a:pt x="21516" y="20299"/>
                    <a:pt x="21799" y="19539"/>
                    <a:pt x="21237" y="19240"/>
                  </a:cubicBezTo>
                  <a:cubicBezTo>
                    <a:pt x="14025" y="13625"/>
                    <a:pt x="6698" y="7713"/>
                    <a:pt x="1379" y="295"/>
                  </a:cubicBezTo>
                  <a:cubicBezTo>
                    <a:pt x="1229" y="87"/>
                    <a:pt x="1022" y="0"/>
                    <a:pt x="824" y="0"/>
                  </a:cubicBezTo>
                  <a:close/>
                </a:path>
              </a:pathLst>
            </a:custGeom>
            <a:solidFill>
              <a:srgbClr val="2C326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1" name="Google Shape;3597;p42"/>
            <p:cNvSpPr/>
            <p:nvPr/>
          </p:nvSpPr>
          <p:spPr>
            <a:xfrm>
              <a:off x="1657350" y="4496625"/>
              <a:ext cx="428748" cy="413835"/>
            </a:xfrm>
            <a:custGeom>
              <a:avLst/>
              <a:gdLst/>
              <a:ahLst/>
              <a:cxnLst/>
              <a:rect l="l" t="t" r="r" b="b"/>
              <a:pathLst>
                <a:path w="21822" h="20291" extrusionOk="0">
                  <a:moveTo>
                    <a:pt x="823" y="0"/>
                  </a:moveTo>
                  <a:cubicBezTo>
                    <a:pt x="391" y="0"/>
                    <a:pt x="0" y="411"/>
                    <a:pt x="329" y="865"/>
                  </a:cubicBezTo>
                  <a:cubicBezTo>
                    <a:pt x="5853" y="8466"/>
                    <a:pt x="13271" y="14469"/>
                    <a:pt x="20689" y="20175"/>
                  </a:cubicBezTo>
                  <a:cubicBezTo>
                    <a:pt x="20806" y="20256"/>
                    <a:pt x="20919" y="20290"/>
                    <a:pt x="21025" y="20290"/>
                  </a:cubicBezTo>
                  <a:cubicBezTo>
                    <a:pt x="21517" y="20290"/>
                    <a:pt x="21821" y="19536"/>
                    <a:pt x="21351" y="19217"/>
                  </a:cubicBezTo>
                  <a:cubicBezTo>
                    <a:pt x="14024" y="13602"/>
                    <a:pt x="6811" y="7713"/>
                    <a:pt x="1379" y="295"/>
                  </a:cubicBezTo>
                  <a:cubicBezTo>
                    <a:pt x="1228" y="87"/>
                    <a:pt x="1021" y="0"/>
                    <a:pt x="823" y="0"/>
                  </a:cubicBezTo>
                  <a:close/>
                </a:path>
              </a:pathLst>
            </a:custGeom>
            <a:solidFill>
              <a:srgbClr val="2C326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2" name="Google Shape;3598;p42"/>
            <p:cNvSpPr/>
            <p:nvPr/>
          </p:nvSpPr>
          <p:spPr>
            <a:xfrm>
              <a:off x="1952935" y="4289849"/>
              <a:ext cx="340325" cy="318825"/>
            </a:xfrm>
            <a:custGeom>
              <a:avLst/>
              <a:gdLst/>
              <a:ahLst/>
              <a:cxnLst/>
              <a:rect l="l" t="t" r="r" b="b"/>
              <a:pathLst>
                <a:path w="21257" h="19911" extrusionOk="0">
                  <a:moveTo>
                    <a:pt x="558" y="0"/>
                  </a:moveTo>
                  <a:cubicBezTo>
                    <a:pt x="280" y="0"/>
                    <a:pt x="1" y="269"/>
                    <a:pt x="210" y="527"/>
                  </a:cubicBezTo>
                  <a:cubicBezTo>
                    <a:pt x="5734" y="8242"/>
                    <a:pt x="13038" y="14131"/>
                    <a:pt x="20570" y="19837"/>
                  </a:cubicBezTo>
                  <a:cubicBezTo>
                    <a:pt x="20633" y="19888"/>
                    <a:pt x="20697" y="19910"/>
                    <a:pt x="20757" y="19910"/>
                  </a:cubicBezTo>
                  <a:cubicBezTo>
                    <a:pt x="21046" y="19910"/>
                    <a:pt x="21256" y="19402"/>
                    <a:pt x="20935" y="19175"/>
                  </a:cubicBezTo>
                  <a:cubicBezTo>
                    <a:pt x="13608" y="13560"/>
                    <a:pt x="6396" y="7671"/>
                    <a:pt x="872" y="162"/>
                  </a:cubicBezTo>
                  <a:cubicBezTo>
                    <a:pt x="791" y="47"/>
                    <a:pt x="675" y="0"/>
                    <a:pt x="558" y="0"/>
                  </a:cubicBezTo>
                  <a:close/>
                </a:path>
              </a:pathLst>
            </a:custGeom>
            <a:solidFill>
              <a:srgbClr val="F8BD5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3" name="Google Shape;3599;p42"/>
            <p:cNvSpPr/>
            <p:nvPr/>
          </p:nvSpPr>
          <p:spPr>
            <a:xfrm>
              <a:off x="1659225" y="4562325"/>
              <a:ext cx="382236" cy="363512"/>
            </a:xfrm>
            <a:custGeom>
              <a:avLst/>
              <a:gdLst/>
              <a:ahLst/>
              <a:cxnLst/>
              <a:rect l="l" t="t" r="r" b="b"/>
              <a:pathLst>
                <a:path w="21256" h="19913" extrusionOk="0">
                  <a:moveTo>
                    <a:pt x="549" y="1"/>
                  </a:moveTo>
                  <a:cubicBezTo>
                    <a:pt x="269" y="1"/>
                    <a:pt x="1" y="269"/>
                    <a:pt x="210" y="527"/>
                  </a:cubicBezTo>
                  <a:cubicBezTo>
                    <a:pt x="5711" y="8242"/>
                    <a:pt x="13038" y="14131"/>
                    <a:pt x="20548" y="19837"/>
                  </a:cubicBezTo>
                  <a:cubicBezTo>
                    <a:pt x="20616" y="19890"/>
                    <a:pt x="20684" y="19912"/>
                    <a:pt x="20748" y="19912"/>
                  </a:cubicBezTo>
                  <a:cubicBezTo>
                    <a:pt x="21048" y="19912"/>
                    <a:pt x="21255" y="19420"/>
                    <a:pt x="20936" y="19175"/>
                  </a:cubicBezTo>
                  <a:cubicBezTo>
                    <a:pt x="13609" y="13560"/>
                    <a:pt x="6282" y="7671"/>
                    <a:pt x="872" y="162"/>
                  </a:cubicBezTo>
                  <a:cubicBezTo>
                    <a:pt x="785" y="48"/>
                    <a:pt x="666" y="1"/>
                    <a:pt x="549" y="1"/>
                  </a:cubicBezTo>
                  <a:close/>
                </a:path>
              </a:pathLst>
            </a:custGeom>
            <a:solidFill>
              <a:srgbClr val="F8BD5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4" name="Google Shape;3600;p42"/>
            <p:cNvSpPr/>
            <p:nvPr/>
          </p:nvSpPr>
          <p:spPr>
            <a:xfrm>
              <a:off x="2033725" y="4727325"/>
              <a:ext cx="50225" cy="39975"/>
            </a:xfrm>
            <a:custGeom>
              <a:avLst/>
              <a:gdLst/>
              <a:ahLst/>
              <a:cxnLst/>
              <a:rect l="l" t="t" r="r" b="b"/>
              <a:pathLst>
                <a:path w="2009" h="1599" extrusionOk="0">
                  <a:moveTo>
                    <a:pt x="1050" y="1"/>
                  </a:moveTo>
                  <a:cubicBezTo>
                    <a:pt x="0" y="1"/>
                    <a:pt x="0" y="1599"/>
                    <a:pt x="1050" y="1599"/>
                  </a:cubicBezTo>
                  <a:cubicBezTo>
                    <a:pt x="2009" y="1599"/>
                    <a:pt x="2009" y="1"/>
                    <a:pt x="1050" y="1"/>
                  </a:cubicBezTo>
                  <a:close/>
                </a:path>
              </a:pathLst>
            </a:custGeom>
            <a:solidFill>
              <a:srgbClr val="F8BD5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5" name="Google Shape;3601;p42"/>
            <p:cNvSpPr/>
            <p:nvPr/>
          </p:nvSpPr>
          <p:spPr>
            <a:xfrm>
              <a:off x="1912675" y="4627300"/>
              <a:ext cx="50225" cy="40550"/>
            </a:xfrm>
            <a:custGeom>
              <a:avLst/>
              <a:gdLst/>
              <a:ahLst/>
              <a:cxnLst/>
              <a:rect l="l" t="t" r="r" b="b"/>
              <a:pathLst>
                <a:path w="2009" h="1622" extrusionOk="0">
                  <a:moveTo>
                    <a:pt x="1050" y="0"/>
                  </a:moveTo>
                  <a:cubicBezTo>
                    <a:pt x="0" y="0"/>
                    <a:pt x="0" y="1621"/>
                    <a:pt x="1050" y="1621"/>
                  </a:cubicBezTo>
                  <a:cubicBezTo>
                    <a:pt x="2009" y="1621"/>
                    <a:pt x="2009" y="0"/>
                    <a:pt x="1050" y="0"/>
                  </a:cubicBezTo>
                  <a:close/>
                </a:path>
              </a:pathLst>
            </a:custGeom>
            <a:solidFill>
              <a:srgbClr val="F8BD5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6" name="Google Shape;3602;p42"/>
            <p:cNvSpPr/>
            <p:nvPr/>
          </p:nvSpPr>
          <p:spPr>
            <a:xfrm>
              <a:off x="1798550" y="4520213"/>
              <a:ext cx="52525" cy="38250"/>
            </a:xfrm>
            <a:custGeom>
              <a:avLst/>
              <a:gdLst/>
              <a:ahLst/>
              <a:cxnLst/>
              <a:rect l="l" t="t" r="r" b="b"/>
              <a:pathLst>
                <a:path w="2101" h="1530" extrusionOk="0">
                  <a:moveTo>
                    <a:pt x="1051" y="0"/>
                  </a:moveTo>
                  <a:cubicBezTo>
                    <a:pt x="1" y="0"/>
                    <a:pt x="1" y="1529"/>
                    <a:pt x="1051" y="1529"/>
                  </a:cubicBezTo>
                  <a:cubicBezTo>
                    <a:pt x="2101" y="1529"/>
                    <a:pt x="2101" y="0"/>
                    <a:pt x="1051" y="0"/>
                  </a:cubicBezTo>
                  <a:close/>
                </a:path>
              </a:pathLst>
            </a:custGeom>
            <a:solidFill>
              <a:srgbClr val="F8BD5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7" name="Google Shape;3603;p42"/>
            <p:cNvSpPr/>
            <p:nvPr/>
          </p:nvSpPr>
          <p:spPr>
            <a:xfrm>
              <a:off x="2150175" y="4689156"/>
              <a:ext cx="50250" cy="40550"/>
            </a:xfrm>
            <a:custGeom>
              <a:avLst/>
              <a:gdLst/>
              <a:ahLst/>
              <a:cxnLst/>
              <a:rect l="l" t="t" r="r" b="b"/>
              <a:pathLst>
                <a:path w="2010" h="1622" extrusionOk="0">
                  <a:moveTo>
                    <a:pt x="1051" y="1"/>
                  </a:moveTo>
                  <a:cubicBezTo>
                    <a:pt x="1" y="1"/>
                    <a:pt x="1" y="1621"/>
                    <a:pt x="1051" y="1621"/>
                  </a:cubicBezTo>
                  <a:cubicBezTo>
                    <a:pt x="2009" y="1621"/>
                    <a:pt x="2009" y="1"/>
                    <a:pt x="1051" y="1"/>
                  </a:cubicBezTo>
                  <a:close/>
                </a:path>
              </a:pathLst>
            </a:custGeom>
            <a:solidFill>
              <a:srgbClr val="F8BD5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8" name="Google Shape;3604;p42"/>
            <p:cNvSpPr/>
            <p:nvPr/>
          </p:nvSpPr>
          <p:spPr>
            <a:xfrm>
              <a:off x="2033994" y="4596356"/>
              <a:ext cx="49675" cy="38250"/>
            </a:xfrm>
            <a:custGeom>
              <a:avLst/>
              <a:gdLst/>
              <a:ahLst/>
              <a:cxnLst/>
              <a:rect l="l" t="t" r="r" b="b"/>
              <a:pathLst>
                <a:path w="1987" h="1530" extrusionOk="0">
                  <a:moveTo>
                    <a:pt x="1051" y="0"/>
                  </a:moveTo>
                  <a:cubicBezTo>
                    <a:pt x="1" y="0"/>
                    <a:pt x="1" y="1529"/>
                    <a:pt x="1051" y="1529"/>
                  </a:cubicBezTo>
                  <a:cubicBezTo>
                    <a:pt x="1987" y="1529"/>
                    <a:pt x="1987" y="0"/>
                    <a:pt x="1051" y="0"/>
                  </a:cubicBezTo>
                  <a:close/>
                </a:path>
              </a:pathLst>
            </a:custGeom>
            <a:solidFill>
              <a:srgbClr val="F8BD5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9" name="Google Shape;3605;p42"/>
            <p:cNvSpPr/>
            <p:nvPr/>
          </p:nvSpPr>
          <p:spPr>
            <a:xfrm>
              <a:off x="1920075" y="4496625"/>
              <a:ext cx="49675" cy="40550"/>
            </a:xfrm>
            <a:custGeom>
              <a:avLst/>
              <a:gdLst/>
              <a:ahLst/>
              <a:cxnLst/>
              <a:rect l="l" t="t" r="r" b="b"/>
              <a:pathLst>
                <a:path w="1987" h="1622" extrusionOk="0">
                  <a:moveTo>
                    <a:pt x="1028" y="1"/>
                  </a:moveTo>
                  <a:cubicBezTo>
                    <a:pt x="1" y="1"/>
                    <a:pt x="1" y="1621"/>
                    <a:pt x="1028" y="1621"/>
                  </a:cubicBezTo>
                  <a:cubicBezTo>
                    <a:pt x="1987" y="1621"/>
                    <a:pt x="1987" y="1"/>
                    <a:pt x="1028" y="1"/>
                  </a:cubicBezTo>
                  <a:close/>
                </a:path>
              </a:pathLst>
            </a:custGeom>
            <a:solidFill>
              <a:srgbClr val="F8BD5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0" name="Google Shape;3606;p42"/>
            <p:cNvSpPr/>
            <p:nvPr/>
          </p:nvSpPr>
          <p:spPr>
            <a:xfrm>
              <a:off x="1827313" y="4385025"/>
              <a:ext cx="50225" cy="40550"/>
            </a:xfrm>
            <a:custGeom>
              <a:avLst/>
              <a:gdLst/>
              <a:ahLst/>
              <a:cxnLst/>
              <a:rect l="l" t="t" r="r" b="b"/>
              <a:pathLst>
                <a:path w="2009" h="1622" extrusionOk="0">
                  <a:moveTo>
                    <a:pt x="1050" y="0"/>
                  </a:moveTo>
                  <a:cubicBezTo>
                    <a:pt x="0" y="0"/>
                    <a:pt x="0" y="1621"/>
                    <a:pt x="1050" y="1621"/>
                  </a:cubicBezTo>
                  <a:cubicBezTo>
                    <a:pt x="2009" y="1621"/>
                    <a:pt x="2009" y="0"/>
                    <a:pt x="1050" y="0"/>
                  </a:cubicBezTo>
                  <a:close/>
                </a:path>
              </a:pathLst>
            </a:custGeom>
            <a:solidFill>
              <a:srgbClr val="F8BD5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01" name="Google Shape;3571;p42"/>
          <p:cNvGrpSpPr/>
          <p:nvPr/>
        </p:nvGrpSpPr>
        <p:grpSpPr>
          <a:xfrm flipH="1">
            <a:off x="2183660" y="148571"/>
            <a:ext cx="717875" cy="906750"/>
            <a:chOff x="8831950" y="486075"/>
            <a:chExt cx="717875" cy="906750"/>
          </a:xfrm>
        </p:grpSpPr>
        <p:sp>
          <p:nvSpPr>
            <p:cNvPr id="702" name="Google Shape;3572;p42"/>
            <p:cNvSpPr/>
            <p:nvPr/>
          </p:nvSpPr>
          <p:spPr>
            <a:xfrm>
              <a:off x="9295750" y="486075"/>
              <a:ext cx="158775" cy="242175"/>
            </a:xfrm>
            <a:custGeom>
              <a:avLst/>
              <a:gdLst/>
              <a:ahLst/>
              <a:cxnLst/>
              <a:rect l="l" t="t" r="r" b="b"/>
              <a:pathLst>
                <a:path w="6351" h="9687" extrusionOk="0">
                  <a:moveTo>
                    <a:pt x="3049" y="676"/>
                  </a:moveTo>
                  <a:cubicBezTo>
                    <a:pt x="4210" y="676"/>
                    <a:pt x="2826" y="4641"/>
                    <a:pt x="2653" y="5095"/>
                  </a:cubicBezTo>
                  <a:cubicBezTo>
                    <a:pt x="2218" y="6297"/>
                    <a:pt x="1632" y="7518"/>
                    <a:pt x="1033" y="8723"/>
                  </a:cubicBezTo>
                  <a:lnTo>
                    <a:pt x="1033" y="8723"/>
                  </a:lnTo>
                  <a:cubicBezTo>
                    <a:pt x="1034" y="7613"/>
                    <a:pt x="1051" y="6500"/>
                    <a:pt x="1215" y="5369"/>
                  </a:cubicBezTo>
                  <a:cubicBezTo>
                    <a:pt x="1329" y="4137"/>
                    <a:pt x="1420" y="1283"/>
                    <a:pt x="2836" y="713"/>
                  </a:cubicBezTo>
                  <a:cubicBezTo>
                    <a:pt x="2915" y="688"/>
                    <a:pt x="2986" y="676"/>
                    <a:pt x="3049" y="676"/>
                  </a:cubicBezTo>
                  <a:close/>
                  <a:moveTo>
                    <a:pt x="2963" y="0"/>
                  </a:moveTo>
                  <a:cubicBezTo>
                    <a:pt x="1" y="0"/>
                    <a:pt x="192" y="7281"/>
                    <a:pt x="279" y="9090"/>
                  </a:cubicBezTo>
                  <a:cubicBezTo>
                    <a:pt x="279" y="9329"/>
                    <a:pt x="490" y="9449"/>
                    <a:pt x="690" y="9449"/>
                  </a:cubicBezTo>
                  <a:cubicBezTo>
                    <a:pt x="743" y="9449"/>
                    <a:pt x="796" y="9441"/>
                    <a:pt x="844" y="9423"/>
                  </a:cubicBezTo>
                  <a:lnTo>
                    <a:pt x="844" y="9423"/>
                  </a:lnTo>
                  <a:cubicBezTo>
                    <a:pt x="911" y="9581"/>
                    <a:pt x="1073" y="9687"/>
                    <a:pt x="1225" y="9687"/>
                  </a:cubicBezTo>
                  <a:cubicBezTo>
                    <a:pt x="1342" y="9687"/>
                    <a:pt x="1453" y="9625"/>
                    <a:pt x="1512" y="9478"/>
                  </a:cubicBezTo>
                  <a:cubicBezTo>
                    <a:pt x="2174" y="8131"/>
                    <a:pt x="6351" y="622"/>
                    <a:pt x="3406" y="51"/>
                  </a:cubicBezTo>
                  <a:cubicBezTo>
                    <a:pt x="3251" y="17"/>
                    <a:pt x="3104" y="0"/>
                    <a:pt x="296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3" name="Google Shape;3573;p42"/>
            <p:cNvSpPr/>
            <p:nvPr/>
          </p:nvSpPr>
          <p:spPr>
            <a:xfrm>
              <a:off x="9207425" y="699050"/>
              <a:ext cx="175775" cy="180900"/>
            </a:xfrm>
            <a:custGeom>
              <a:avLst/>
              <a:gdLst/>
              <a:ahLst/>
              <a:cxnLst/>
              <a:rect l="l" t="t" r="r" b="b"/>
              <a:pathLst>
                <a:path w="7031" h="7236" extrusionOk="0">
                  <a:moveTo>
                    <a:pt x="1621" y="0"/>
                  </a:moveTo>
                  <a:cubicBezTo>
                    <a:pt x="1233" y="1324"/>
                    <a:pt x="297" y="4474"/>
                    <a:pt x="0" y="5410"/>
                  </a:cubicBezTo>
                  <a:lnTo>
                    <a:pt x="5615" y="7236"/>
                  </a:lnTo>
                  <a:cubicBezTo>
                    <a:pt x="6186" y="5044"/>
                    <a:pt x="6574" y="3812"/>
                    <a:pt x="7031" y="1529"/>
                  </a:cubicBezTo>
                  <a:cubicBezTo>
                    <a:pt x="7031" y="1529"/>
                    <a:pt x="4565" y="274"/>
                    <a:pt x="1621" y="0"/>
                  </a:cubicBezTo>
                  <a:close/>
                </a:path>
              </a:pathLst>
            </a:custGeom>
            <a:solidFill>
              <a:srgbClr val="2C326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4" name="Google Shape;3574;p42"/>
            <p:cNvSpPr/>
            <p:nvPr/>
          </p:nvSpPr>
          <p:spPr>
            <a:xfrm>
              <a:off x="8831950" y="795325"/>
              <a:ext cx="717875" cy="597500"/>
            </a:xfrm>
            <a:custGeom>
              <a:avLst/>
              <a:gdLst/>
              <a:ahLst/>
              <a:cxnLst/>
              <a:rect l="l" t="t" r="r" b="b"/>
              <a:pathLst>
                <a:path w="28715" h="23900" extrusionOk="0">
                  <a:moveTo>
                    <a:pt x="12533" y="0"/>
                  </a:moveTo>
                  <a:cubicBezTo>
                    <a:pt x="7927" y="0"/>
                    <a:pt x="4475" y="2910"/>
                    <a:pt x="2648" y="7653"/>
                  </a:cubicBezTo>
                  <a:cubicBezTo>
                    <a:pt x="0" y="14683"/>
                    <a:pt x="4360" y="20595"/>
                    <a:pt x="11025" y="22877"/>
                  </a:cubicBezTo>
                  <a:cubicBezTo>
                    <a:pt x="13020" y="23559"/>
                    <a:pt x="14889" y="23899"/>
                    <a:pt x="16603" y="23899"/>
                  </a:cubicBezTo>
                  <a:cubicBezTo>
                    <a:pt x="21830" y="23899"/>
                    <a:pt x="25621" y="20740"/>
                    <a:pt x="27185" y="14501"/>
                  </a:cubicBezTo>
                  <a:cubicBezTo>
                    <a:pt x="28715" y="7744"/>
                    <a:pt x="24332" y="2609"/>
                    <a:pt x="17964" y="1193"/>
                  </a:cubicBezTo>
                  <a:cubicBezTo>
                    <a:pt x="16017" y="381"/>
                    <a:pt x="14200" y="0"/>
                    <a:pt x="1253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5" name="Google Shape;3575;p42"/>
            <p:cNvSpPr/>
            <p:nvPr/>
          </p:nvSpPr>
          <p:spPr>
            <a:xfrm>
              <a:off x="8901025" y="953550"/>
              <a:ext cx="617946" cy="239327"/>
            </a:xfrm>
            <a:custGeom>
              <a:avLst/>
              <a:gdLst/>
              <a:ahLst/>
              <a:cxnLst/>
              <a:rect l="l" t="t" r="r" b="b"/>
              <a:pathLst>
                <a:path w="26627" h="10860" extrusionOk="0">
                  <a:moveTo>
                    <a:pt x="740" y="1"/>
                  </a:moveTo>
                  <a:cubicBezTo>
                    <a:pt x="302" y="1"/>
                    <a:pt x="0" y="779"/>
                    <a:pt x="469" y="1173"/>
                  </a:cubicBezTo>
                  <a:cubicBezTo>
                    <a:pt x="1428" y="1835"/>
                    <a:pt x="1314" y="3456"/>
                    <a:pt x="2364" y="4118"/>
                  </a:cubicBezTo>
                  <a:cubicBezTo>
                    <a:pt x="2754" y="4363"/>
                    <a:pt x="3156" y="4452"/>
                    <a:pt x="3567" y="4452"/>
                  </a:cubicBezTo>
                  <a:cubicBezTo>
                    <a:pt x="4261" y="4452"/>
                    <a:pt x="4979" y="4198"/>
                    <a:pt x="5696" y="4026"/>
                  </a:cubicBezTo>
                  <a:cubicBezTo>
                    <a:pt x="5793" y="4000"/>
                    <a:pt x="5886" y="3988"/>
                    <a:pt x="5976" y="3988"/>
                  </a:cubicBezTo>
                  <a:cubicBezTo>
                    <a:pt x="7225" y="3988"/>
                    <a:pt x="7873" y="6353"/>
                    <a:pt x="8937" y="6971"/>
                  </a:cubicBezTo>
                  <a:cubicBezTo>
                    <a:pt x="9134" y="7091"/>
                    <a:pt x="9346" y="7139"/>
                    <a:pt x="9567" y="7139"/>
                  </a:cubicBezTo>
                  <a:cubicBezTo>
                    <a:pt x="10444" y="7139"/>
                    <a:pt x="11472" y="6383"/>
                    <a:pt x="12336" y="6383"/>
                  </a:cubicBezTo>
                  <a:cubicBezTo>
                    <a:pt x="12616" y="6383"/>
                    <a:pt x="12879" y="6462"/>
                    <a:pt x="13114" y="6674"/>
                  </a:cubicBezTo>
                  <a:cubicBezTo>
                    <a:pt x="14073" y="7450"/>
                    <a:pt x="14256" y="8591"/>
                    <a:pt x="15306" y="9162"/>
                  </a:cubicBezTo>
                  <a:cubicBezTo>
                    <a:pt x="15525" y="9254"/>
                    <a:pt x="15752" y="9293"/>
                    <a:pt x="15981" y="9293"/>
                  </a:cubicBezTo>
                  <a:cubicBezTo>
                    <a:pt x="16943" y="9293"/>
                    <a:pt x="17955" y="8608"/>
                    <a:pt x="18729" y="8295"/>
                  </a:cubicBezTo>
                  <a:cubicBezTo>
                    <a:pt x="18801" y="8270"/>
                    <a:pt x="18875" y="8258"/>
                    <a:pt x="18949" y="8258"/>
                  </a:cubicBezTo>
                  <a:cubicBezTo>
                    <a:pt x="19960" y="8258"/>
                    <a:pt x="21175" y="10421"/>
                    <a:pt x="22153" y="10783"/>
                  </a:cubicBezTo>
                  <a:cubicBezTo>
                    <a:pt x="22308" y="10836"/>
                    <a:pt x="22461" y="10860"/>
                    <a:pt x="22612" y="10860"/>
                  </a:cubicBezTo>
                  <a:cubicBezTo>
                    <a:pt x="23746" y="10860"/>
                    <a:pt x="24763" y="9516"/>
                    <a:pt x="25851" y="9436"/>
                  </a:cubicBezTo>
                  <a:cubicBezTo>
                    <a:pt x="26627" y="9436"/>
                    <a:pt x="26627" y="8295"/>
                    <a:pt x="25851" y="8295"/>
                  </a:cubicBezTo>
                  <a:cubicBezTo>
                    <a:pt x="24946" y="8367"/>
                    <a:pt x="23567" y="9531"/>
                    <a:pt x="22511" y="9531"/>
                  </a:cubicBezTo>
                  <a:cubicBezTo>
                    <a:pt x="22236" y="9531"/>
                    <a:pt x="21982" y="9452"/>
                    <a:pt x="21765" y="9253"/>
                  </a:cubicBezTo>
                  <a:cubicBezTo>
                    <a:pt x="21012" y="8500"/>
                    <a:pt x="20624" y="7541"/>
                    <a:pt x="19483" y="7153"/>
                  </a:cubicBezTo>
                  <a:cubicBezTo>
                    <a:pt x="19334" y="7095"/>
                    <a:pt x="19172" y="7070"/>
                    <a:pt x="19002" y="7070"/>
                  </a:cubicBezTo>
                  <a:cubicBezTo>
                    <a:pt x="18104" y="7070"/>
                    <a:pt x="16974" y="7771"/>
                    <a:pt x="16264" y="8021"/>
                  </a:cubicBezTo>
                  <a:cubicBezTo>
                    <a:pt x="16201" y="8045"/>
                    <a:pt x="16136" y="8056"/>
                    <a:pt x="16071" y="8056"/>
                  </a:cubicBezTo>
                  <a:cubicBezTo>
                    <a:pt x="15156" y="8056"/>
                    <a:pt x="14107" y="5798"/>
                    <a:pt x="13297" y="5350"/>
                  </a:cubicBezTo>
                  <a:cubicBezTo>
                    <a:pt x="13061" y="5229"/>
                    <a:pt x="12807" y="5181"/>
                    <a:pt x="12544" y="5181"/>
                  </a:cubicBezTo>
                  <a:cubicBezTo>
                    <a:pt x="11763" y="5181"/>
                    <a:pt x="10910" y="5607"/>
                    <a:pt x="10261" y="5829"/>
                  </a:cubicBezTo>
                  <a:cubicBezTo>
                    <a:pt x="10137" y="5869"/>
                    <a:pt x="10018" y="5887"/>
                    <a:pt x="9904" y="5887"/>
                  </a:cubicBezTo>
                  <a:cubicBezTo>
                    <a:pt x="8621" y="5887"/>
                    <a:pt x="7984" y="3584"/>
                    <a:pt x="7020" y="2976"/>
                  </a:cubicBezTo>
                  <a:cubicBezTo>
                    <a:pt x="6775" y="2811"/>
                    <a:pt x="6490" y="2749"/>
                    <a:pt x="6188" y="2749"/>
                  </a:cubicBezTo>
                  <a:cubicBezTo>
                    <a:pt x="5446" y="2749"/>
                    <a:pt x="4600" y="3121"/>
                    <a:pt x="3984" y="3250"/>
                  </a:cubicBezTo>
                  <a:cubicBezTo>
                    <a:pt x="3895" y="3275"/>
                    <a:pt x="3809" y="3286"/>
                    <a:pt x="3726" y="3286"/>
                  </a:cubicBezTo>
                  <a:cubicBezTo>
                    <a:pt x="2495" y="3286"/>
                    <a:pt x="1938" y="743"/>
                    <a:pt x="1040" y="123"/>
                  </a:cubicBezTo>
                  <a:cubicBezTo>
                    <a:pt x="938" y="38"/>
                    <a:pt x="836" y="1"/>
                    <a:pt x="740" y="1"/>
                  </a:cubicBezTo>
                  <a:close/>
                </a:path>
              </a:pathLst>
            </a:custGeom>
            <a:solidFill>
              <a:srgbClr val="2C326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6" name="Google Shape;3576;p42"/>
            <p:cNvSpPr/>
            <p:nvPr/>
          </p:nvSpPr>
          <p:spPr>
            <a:xfrm>
              <a:off x="8924400" y="886474"/>
              <a:ext cx="601405" cy="216564"/>
            </a:xfrm>
            <a:custGeom>
              <a:avLst/>
              <a:gdLst/>
              <a:ahLst/>
              <a:cxnLst/>
              <a:rect l="l" t="t" r="r" b="b"/>
              <a:pathLst>
                <a:path w="27654" h="9908" extrusionOk="0">
                  <a:moveTo>
                    <a:pt x="1145" y="1"/>
                  </a:moveTo>
                  <a:cubicBezTo>
                    <a:pt x="453" y="1"/>
                    <a:pt x="0" y="1111"/>
                    <a:pt x="746" y="1444"/>
                  </a:cubicBezTo>
                  <a:cubicBezTo>
                    <a:pt x="8735" y="5713"/>
                    <a:pt x="17660" y="8863"/>
                    <a:pt x="26607" y="9890"/>
                  </a:cubicBezTo>
                  <a:cubicBezTo>
                    <a:pt x="26670" y="9902"/>
                    <a:pt x="26728" y="9908"/>
                    <a:pt x="26784" y="9908"/>
                  </a:cubicBezTo>
                  <a:cubicBezTo>
                    <a:pt x="27653" y="9908"/>
                    <a:pt x="27595" y="8469"/>
                    <a:pt x="26607" y="8383"/>
                  </a:cubicBezTo>
                  <a:cubicBezTo>
                    <a:pt x="17956" y="7333"/>
                    <a:pt x="9306" y="4183"/>
                    <a:pt x="1499" y="98"/>
                  </a:cubicBezTo>
                  <a:cubicBezTo>
                    <a:pt x="1378" y="30"/>
                    <a:pt x="1258" y="1"/>
                    <a:pt x="1145" y="1"/>
                  </a:cubicBezTo>
                  <a:close/>
                </a:path>
              </a:pathLst>
            </a:custGeom>
            <a:solidFill>
              <a:srgbClr val="FE323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7" name="Google Shape;3577;p42"/>
            <p:cNvSpPr/>
            <p:nvPr/>
          </p:nvSpPr>
          <p:spPr>
            <a:xfrm>
              <a:off x="8861475" y="1042225"/>
              <a:ext cx="624430" cy="216578"/>
            </a:xfrm>
            <a:custGeom>
              <a:avLst/>
              <a:gdLst/>
              <a:ahLst/>
              <a:cxnLst/>
              <a:rect l="l" t="t" r="r" b="b"/>
              <a:pathLst>
                <a:path w="27648" h="9877" extrusionOk="0">
                  <a:moveTo>
                    <a:pt x="1199" y="0"/>
                  </a:moveTo>
                  <a:cubicBezTo>
                    <a:pt x="485" y="0"/>
                    <a:pt x="1" y="1066"/>
                    <a:pt x="740" y="1485"/>
                  </a:cubicBezTo>
                  <a:cubicBezTo>
                    <a:pt x="8729" y="5685"/>
                    <a:pt x="17676" y="8812"/>
                    <a:pt x="26624" y="9862"/>
                  </a:cubicBezTo>
                  <a:cubicBezTo>
                    <a:pt x="26678" y="9872"/>
                    <a:pt x="26730" y="9877"/>
                    <a:pt x="26779" y="9877"/>
                  </a:cubicBezTo>
                  <a:cubicBezTo>
                    <a:pt x="27648" y="9877"/>
                    <a:pt x="27596" y="8419"/>
                    <a:pt x="26624" y="8333"/>
                  </a:cubicBezTo>
                  <a:cubicBezTo>
                    <a:pt x="17950" y="7283"/>
                    <a:pt x="9299" y="4156"/>
                    <a:pt x="1516" y="70"/>
                  </a:cubicBezTo>
                  <a:cubicBezTo>
                    <a:pt x="1407" y="22"/>
                    <a:pt x="1301" y="0"/>
                    <a:pt x="1199" y="0"/>
                  </a:cubicBezTo>
                  <a:close/>
                </a:path>
              </a:pathLst>
            </a:custGeom>
            <a:solidFill>
              <a:srgbClr val="FE323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8" name="Google Shape;3578;p42"/>
            <p:cNvSpPr/>
            <p:nvPr/>
          </p:nvSpPr>
          <p:spPr>
            <a:xfrm>
              <a:off x="8977325" y="853124"/>
              <a:ext cx="548464" cy="190061"/>
            </a:xfrm>
            <a:custGeom>
              <a:avLst/>
              <a:gdLst/>
              <a:ahLst/>
              <a:cxnLst/>
              <a:rect l="l" t="t" r="r" b="b"/>
              <a:pathLst>
                <a:path w="26998" h="9509" extrusionOk="0">
                  <a:moveTo>
                    <a:pt x="859" y="0"/>
                  </a:moveTo>
                  <a:cubicBezTo>
                    <a:pt x="336" y="0"/>
                    <a:pt x="0" y="814"/>
                    <a:pt x="567" y="1126"/>
                  </a:cubicBezTo>
                  <a:cubicBezTo>
                    <a:pt x="8464" y="5326"/>
                    <a:pt x="17298" y="8453"/>
                    <a:pt x="26336" y="9503"/>
                  </a:cubicBezTo>
                  <a:cubicBezTo>
                    <a:pt x="26362" y="9507"/>
                    <a:pt x="26386" y="9508"/>
                    <a:pt x="26410" y="9508"/>
                  </a:cubicBezTo>
                  <a:cubicBezTo>
                    <a:pt x="26997" y="9508"/>
                    <a:pt x="26973" y="8450"/>
                    <a:pt x="26336" y="8362"/>
                  </a:cubicBezTo>
                  <a:cubicBezTo>
                    <a:pt x="17503" y="7312"/>
                    <a:pt x="8852" y="4185"/>
                    <a:pt x="1137" y="76"/>
                  </a:cubicBezTo>
                  <a:cubicBezTo>
                    <a:pt x="1042" y="24"/>
                    <a:pt x="948" y="0"/>
                    <a:pt x="85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9" name="Google Shape;3579;p42"/>
            <p:cNvSpPr/>
            <p:nvPr/>
          </p:nvSpPr>
          <p:spPr>
            <a:xfrm>
              <a:off x="9013025" y="820025"/>
              <a:ext cx="472876" cy="159597"/>
            </a:xfrm>
            <a:custGeom>
              <a:avLst/>
              <a:gdLst/>
              <a:ahLst/>
              <a:cxnLst/>
              <a:rect l="l" t="t" r="r" b="b"/>
              <a:pathLst>
                <a:path w="26581" h="9163" extrusionOk="0">
                  <a:moveTo>
                    <a:pt x="670" y="1"/>
                  </a:moveTo>
                  <a:cubicBezTo>
                    <a:pt x="322" y="1"/>
                    <a:pt x="1" y="534"/>
                    <a:pt x="423" y="694"/>
                  </a:cubicBezTo>
                  <a:cubicBezTo>
                    <a:pt x="8412" y="4894"/>
                    <a:pt x="17154" y="8021"/>
                    <a:pt x="26102" y="9163"/>
                  </a:cubicBezTo>
                  <a:cubicBezTo>
                    <a:pt x="26581" y="9163"/>
                    <a:pt x="26581" y="8409"/>
                    <a:pt x="26102" y="8318"/>
                  </a:cubicBezTo>
                  <a:cubicBezTo>
                    <a:pt x="17359" y="7268"/>
                    <a:pt x="8594" y="4118"/>
                    <a:pt x="811" y="33"/>
                  </a:cubicBezTo>
                  <a:cubicBezTo>
                    <a:pt x="765" y="11"/>
                    <a:pt x="717" y="1"/>
                    <a:pt x="670" y="1"/>
                  </a:cubicBezTo>
                  <a:close/>
                </a:path>
              </a:pathLst>
            </a:custGeom>
            <a:solidFill>
              <a:srgbClr val="2C326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0" name="Google Shape;3580;p42"/>
            <p:cNvSpPr/>
            <p:nvPr/>
          </p:nvSpPr>
          <p:spPr>
            <a:xfrm>
              <a:off x="8861475" y="1110300"/>
              <a:ext cx="601383" cy="190048"/>
            </a:xfrm>
            <a:custGeom>
              <a:avLst/>
              <a:gdLst/>
              <a:ahLst/>
              <a:cxnLst/>
              <a:rect l="l" t="t" r="r" b="b"/>
              <a:pathLst>
                <a:path w="27126" h="9573" extrusionOk="0">
                  <a:moveTo>
                    <a:pt x="910" y="0"/>
                  </a:moveTo>
                  <a:cubicBezTo>
                    <a:pt x="366" y="0"/>
                    <a:pt x="1" y="760"/>
                    <a:pt x="580" y="1100"/>
                  </a:cubicBezTo>
                  <a:cubicBezTo>
                    <a:pt x="8569" y="5277"/>
                    <a:pt x="17425" y="8427"/>
                    <a:pt x="26350" y="9568"/>
                  </a:cubicBezTo>
                  <a:cubicBezTo>
                    <a:pt x="26378" y="9571"/>
                    <a:pt x="26404" y="9573"/>
                    <a:pt x="26430" y="9573"/>
                  </a:cubicBezTo>
                  <a:cubicBezTo>
                    <a:pt x="27125" y="9573"/>
                    <a:pt x="27098" y="8423"/>
                    <a:pt x="26350" y="8335"/>
                  </a:cubicBezTo>
                  <a:cubicBezTo>
                    <a:pt x="17608" y="7285"/>
                    <a:pt x="8957" y="4135"/>
                    <a:pt x="1151" y="50"/>
                  </a:cubicBezTo>
                  <a:cubicBezTo>
                    <a:pt x="1068" y="16"/>
                    <a:pt x="987" y="0"/>
                    <a:pt x="91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1" name="Google Shape;3581;p42"/>
            <p:cNvSpPr/>
            <p:nvPr/>
          </p:nvSpPr>
          <p:spPr>
            <a:xfrm>
              <a:off x="8884475" y="1176875"/>
              <a:ext cx="536954" cy="154716"/>
            </a:xfrm>
            <a:custGeom>
              <a:avLst/>
              <a:gdLst/>
              <a:ahLst/>
              <a:cxnLst/>
              <a:rect l="l" t="t" r="r" b="b"/>
              <a:pathLst>
                <a:path w="26572" h="9113" extrusionOk="0">
                  <a:moveTo>
                    <a:pt x="562" y="1"/>
                  </a:moveTo>
                  <a:cubicBezTo>
                    <a:pt x="217" y="1"/>
                    <a:pt x="0" y="499"/>
                    <a:pt x="324" y="728"/>
                  </a:cubicBezTo>
                  <a:cubicBezTo>
                    <a:pt x="8313" y="4927"/>
                    <a:pt x="17055" y="8054"/>
                    <a:pt x="26002" y="9104"/>
                  </a:cubicBezTo>
                  <a:cubicBezTo>
                    <a:pt x="26035" y="9110"/>
                    <a:pt x="26066" y="9112"/>
                    <a:pt x="26094" y="9112"/>
                  </a:cubicBezTo>
                  <a:cubicBezTo>
                    <a:pt x="26571" y="9112"/>
                    <a:pt x="26541" y="8437"/>
                    <a:pt x="26002" y="8351"/>
                  </a:cubicBezTo>
                  <a:cubicBezTo>
                    <a:pt x="17238" y="7301"/>
                    <a:pt x="8587" y="4151"/>
                    <a:pt x="781" y="66"/>
                  </a:cubicBezTo>
                  <a:cubicBezTo>
                    <a:pt x="705" y="20"/>
                    <a:pt x="631" y="1"/>
                    <a:pt x="562" y="1"/>
                  </a:cubicBezTo>
                  <a:close/>
                </a:path>
              </a:pathLst>
            </a:custGeom>
            <a:solidFill>
              <a:srgbClr val="2C326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2" name="Google Shape;3582;p42"/>
            <p:cNvSpPr/>
            <p:nvPr/>
          </p:nvSpPr>
          <p:spPr>
            <a:xfrm>
              <a:off x="8943800" y="953550"/>
              <a:ext cx="49650" cy="37675"/>
            </a:xfrm>
            <a:custGeom>
              <a:avLst/>
              <a:gdLst/>
              <a:ahLst/>
              <a:cxnLst/>
              <a:rect l="l" t="t" r="r" b="b"/>
              <a:pathLst>
                <a:path w="1986" h="1507" extrusionOk="0">
                  <a:moveTo>
                    <a:pt x="1027" y="0"/>
                  </a:moveTo>
                  <a:cubicBezTo>
                    <a:pt x="0" y="0"/>
                    <a:pt x="0" y="1507"/>
                    <a:pt x="1027" y="1507"/>
                  </a:cubicBezTo>
                  <a:cubicBezTo>
                    <a:pt x="1986" y="1507"/>
                    <a:pt x="1986" y="0"/>
                    <a:pt x="102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3" name="Google Shape;3583;p42"/>
            <p:cNvSpPr/>
            <p:nvPr/>
          </p:nvSpPr>
          <p:spPr>
            <a:xfrm>
              <a:off x="9012756" y="1051031"/>
              <a:ext cx="49675" cy="37700"/>
            </a:xfrm>
            <a:custGeom>
              <a:avLst/>
              <a:gdLst/>
              <a:ahLst/>
              <a:cxnLst/>
              <a:rect l="l" t="t" r="r" b="b"/>
              <a:pathLst>
                <a:path w="1987" h="1508" extrusionOk="0">
                  <a:moveTo>
                    <a:pt x="936" y="1"/>
                  </a:moveTo>
                  <a:cubicBezTo>
                    <a:pt x="1" y="1"/>
                    <a:pt x="1" y="1507"/>
                    <a:pt x="936" y="1507"/>
                  </a:cubicBezTo>
                  <a:cubicBezTo>
                    <a:pt x="1986" y="1507"/>
                    <a:pt x="1986" y="1"/>
                    <a:pt x="93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4" name="Google Shape;3584;p42"/>
            <p:cNvSpPr/>
            <p:nvPr/>
          </p:nvSpPr>
          <p:spPr>
            <a:xfrm>
              <a:off x="9100725" y="1019725"/>
              <a:ext cx="49650" cy="38275"/>
            </a:xfrm>
            <a:custGeom>
              <a:avLst/>
              <a:gdLst/>
              <a:ahLst/>
              <a:cxnLst/>
              <a:rect l="l" t="t" r="r" b="b"/>
              <a:pathLst>
                <a:path w="1986" h="1531" extrusionOk="0">
                  <a:moveTo>
                    <a:pt x="936" y="1"/>
                  </a:moveTo>
                  <a:cubicBezTo>
                    <a:pt x="0" y="1"/>
                    <a:pt x="0" y="1530"/>
                    <a:pt x="936" y="1530"/>
                  </a:cubicBezTo>
                  <a:cubicBezTo>
                    <a:pt x="1986" y="1530"/>
                    <a:pt x="1986" y="1"/>
                    <a:pt x="93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5" name="Google Shape;3585;p42"/>
            <p:cNvSpPr/>
            <p:nvPr/>
          </p:nvSpPr>
          <p:spPr>
            <a:xfrm>
              <a:off x="9160050" y="1103050"/>
              <a:ext cx="49675" cy="38250"/>
            </a:xfrm>
            <a:custGeom>
              <a:avLst/>
              <a:gdLst/>
              <a:ahLst/>
              <a:cxnLst/>
              <a:rect l="l" t="t" r="r" b="b"/>
              <a:pathLst>
                <a:path w="1987" h="1530" extrusionOk="0">
                  <a:moveTo>
                    <a:pt x="1051" y="0"/>
                  </a:moveTo>
                  <a:cubicBezTo>
                    <a:pt x="1" y="0"/>
                    <a:pt x="1" y="1530"/>
                    <a:pt x="1051" y="1530"/>
                  </a:cubicBezTo>
                  <a:cubicBezTo>
                    <a:pt x="1987" y="1530"/>
                    <a:pt x="1987" y="0"/>
                    <a:pt x="105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6" name="Google Shape;3586;p42"/>
            <p:cNvSpPr/>
            <p:nvPr/>
          </p:nvSpPr>
          <p:spPr>
            <a:xfrm>
              <a:off x="9257625" y="1069950"/>
              <a:ext cx="49675" cy="38250"/>
            </a:xfrm>
            <a:custGeom>
              <a:avLst/>
              <a:gdLst/>
              <a:ahLst/>
              <a:cxnLst/>
              <a:rect l="l" t="t" r="r" b="b"/>
              <a:pathLst>
                <a:path w="1987" h="1530" extrusionOk="0">
                  <a:moveTo>
                    <a:pt x="937" y="0"/>
                  </a:moveTo>
                  <a:cubicBezTo>
                    <a:pt x="1" y="0"/>
                    <a:pt x="1" y="1530"/>
                    <a:pt x="937" y="1530"/>
                  </a:cubicBezTo>
                  <a:cubicBezTo>
                    <a:pt x="1987" y="1530"/>
                    <a:pt x="1987" y="0"/>
                    <a:pt x="93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7" name="Google Shape;3587;p42"/>
            <p:cNvSpPr/>
            <p:nvPr/>
          </p:nvSpPr>
          <p:spPr>
            <a:xfrm>
              <a:off x="9321550" y="1150975"/>
              <a:ext cx="50250" cy="39975"/>
            </a:xfrm>
            <a:custGeom>
              <a:avLst/>
              <a:gdLst/>
              <a:ahLst/>
              <a:cxnLst/>
              <a:rect l="l" t="t" r="r" b="b"/>
              <a:pathLst>
                <a:path w="2010" h="1599" extrusionOk="0">
                  <a:moveTo>
                    <a:pt x="1050" y="1"/>
                  </a:moveTo>
                  <a:cubicBezTo>
                    <a:pt x="0" y="1"/>
                    <a:pt x="0" y="1598"/>
                    <a:pt x="1050" y="1598"/>
                  </a:cubicBezTo>
                  <a:cubicBezTo>
                    <a:pt x="2009" y="1598"/>
                    <a:pt x="2009" y="1"/>
                    <a:pt x="105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8" name="Google Shape;3588;p42"/>
            <p:cNvSpPr/>
            <p:nvPr/>
          </p:nvSpPr>
          <p:spPr>
            <a:xfrm>
              <a:off x="9421400" y="1108175"/>
              <a:ext cx="50250" cy="39975"/>
            </a:xfrm>
            <a:custGeom>
              <a:avLst/>
              <a:gdLst/>
              <a:ahLst/>
              <a:cxnLst/>
              <a:rect l="l" t="t" r="r" b="b"/>
              <a:pathLst>
                <a:path w="2010" h="1599" extrusionOk="0">
                  <a:moveTo>
                    <a:pt x="960" y="1"/>
                  </a:moveTo>
                  <a:cubicBezTo>
                    <a:pt x="1" y="1"/>
                    <a:pt x="1" y="1599"/>
                    <a:pt x="960" y="1599"/>
                  </a:cubicBezTo>
                  <a:cubicBezTo>
                    <a:pt x="2009" y="1599"/>
                    <a:pt x="2009" y="1"/>
                    <a:pt x="96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19" name="Google Shape;3571;p42"/>
          <p:cNvGrpSpPr/>
          <p:nvPr/>
        </p:nvGrpSpPr>
        <p:grpSpPr>
          <a:xfrm flipH="1">
            <a:off x="224908" y="1959923"/>
            <a:ext cx="717875" cy="906750"/>
            <a:chOff x="8831950" y="486075"/>
            <a:chExt cx="717875" cy="906750"/>
          </a:xfrm>
        </p:grpSpPr>
        <p:sp>
          <p:nvSpPr>
            <p:cNvPr id="720" name="Google Shape;3572;p42"/>
            <p:cNvSpPr/>
            <p:nvPr/>
          </p:nvSpPr>
          <p:spPr>
            <a:xfrm>
              <a:off x="9295750" y="486075"/>
              <a:ext cx="158775" cy="242175"/>
            </a:xfrm>
            <a:custGeom>
              <a:avLst/>
              <a:gdLst/>
              <a:ahLst/>
              <a:cxnLst/>
              <a:rect l="l" t="t" r="r" b="b"/>
              <a:pathLst>
                <a:path w="6351" h="9687" extrusionOk="0">
                  <a:moveTo>
                    <a:pt x="3049" y="676"/>
                  </a:moveTo>
                  <a:cubicBezTo>
                    <a:pt x="4210" y="676"/>
                    <a:pt x="2826" y="4641"/>
                    <a:pt x="2653" y="5095"/>
                  </a:cubicBezTo>
                  <a:cubicBezTo>
                    <a:pt x="2218" y="6297"/>
                    <a:pt x="1632" y="7518"/>
                    <a:pt x="1033" y="8723"/>
                  </a:cubicBezTo>
                  <a:lnTo>
                    <a:pt x="1033" y="8723"/>
                  </a:lnTo>
                  <a:cubicBezTo>
                    <a:pt x="1034" y="7613"/>
                    <a:pt x="1051" y="6500"/>
                    <a:pt x="1215" y="5369"/>
                  </a:cubicBezTo>
                  <a:cubicBezTo>
                    <a:pt x="1329" y="4137"/>
                    <a:pt x="1420" y="1283"/>
                    <a:pt x="2836" y="713"/>
                  </a:cubicBezTo>
                  <a:cubicBezTo>
                    <a:pt x="2915" y="688"/>
                    <a:pt x="2986" y="676"/>
                    <a:pt x="3049" y="676"/>
                  </a:cubicBezTo>
                  <a:close/>
                  <a:moveTo>
                    <a:pt x="2963" y="0"/>
                  </a:moveTo>
                  <a:cubicBezTo>
                    <a:pt x="1" y="0"/>
                    <a:pt x="192" y="7281"/>
                    <a:pt x="279" y="9090"/>
                  </a:cubicBezTo>
                  <a:cubicBezTo>
                    <a:pt x="279" y="9329"/>
                    <a:pt x="490" y="9449"/>
                    <a:pt x="690" y="9449"/>
                  </a:cubicBezTo>
                  <a:cubicBezTo>
                    <a:pt x="743" y="9449"/>
                    <a:pt x="796" y="9441"/>
                    <a:pt x="844" y="9423"/>
                  </a:cubicBezTo>
                  <a:lnTo>
                    <a:pt x="844" y="9423"/>
                  </a:lnTo>
                  <a:cubicBezTo>
                    <a:pt x="911" y="9581"/>
                    <a:pt x="1073" y="9687"/>
                    <a:pt x="1225" y="9687"/>
                  </a:cubicBezTo>
                  <a:cubicBezTo>
                    <a:pt x="1342" y="9687"/>
                    <a:pt x="1453" y="9625"/>
                    <a:pt x="1512" y="9478"/>
                  </a:cubicBezTo>
                  <a:cubicBezTo>
                    <a:pt x="2174" y="8131"/>
                    <a:pt x="6351" y="622"/>
                    <a:pt x="3406" y="51"/>
                  </a:cubicBezTo>
                  <a:cubicBezTo>
                    <a:pt x="3251" y="17"/>
                    <a:pt x="3104" y="0"/>
                    <a:pt x="296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1" name="Google Shape;3573;p42"/>
            <p:cNvSpPr/>
            <p:nvPr/>
          </p:nvSpPr>
          <p:spPr>
            <a:xfrm>
              <a:off x="9207425" y="699050"/>
              <a:ext cx="175775" cy="180900"/>
            </a:xfrm>
            <a:custGeom>
              <a:avLst/>
              <a:gdLst/>
              <a:ahLst/>
              <a:cxnLst/>
              <a:rect l="l" t="t" r="r" b="b"/>
              <a:pathLst>
                <a:path w="7031" h="7236" extrusionOk="0">
                  <a:moveTo>
                    <a:pt x="1621" y="0"/>
                  </a:moveTo>
                  <a:cubicBezTo>
                    <a:pt x="1233" y="1324"/>
                    <a:pt x="297" y="4474"/>
                    <a:pt x="0" y="5410"/>
                  </a:cubicBezTo>
                  <a:lnTo>
                    <a:pt x="5615" y="7236"/>
                  </a:lnTo>
                  <a:cubicBezTo>
                    <a:pt x="6186" y="5044"/>
                    <a:pt x="6574" y="3812"/>
                    <a:pt x="7031" y="1529"/>
                  </a:cubicBezTo>
                  <a:cubicBezTo>
                    <a:pt x="7031" y="1529"/>
                    <a:pt x="4565" y="274"/>
                    <a:pt x="1621" y="0"/>
                  </a:cubicBezTo>
                  <a:close/>
                </a:path>
              </a:pathLst>
            </a:custGeom>
            <a:solidFill>
              <a:srgbClr val="2C326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2" name="Google Shape;3574;p42"/>
            <p:cNvSpPr/>
            <p:nvPr/>
          </p:nvSpPr>
          <p:spPr>
            <a:xfrm>
              <a:off x="8831950" y="795325"/>
              <a:ext cx="717875" cy="597500"/>
            </a:xfrm>
            <a:custGeom>
              <a:avLst/>
              <a:gdLst/>
              <a:ahLst/>
              <a:cxnLst/>
              <a:rect l="l" t="t" r="r" b="b"/>
              <a:pathLst>
                <a:path w="28715" h="23900" extrusionOk="0">
                  <a:moveTo>
                    <a:pt x="12533" y="0"/>
                  </a:moveTo>
                  <a:cubicBezTo>
                    <a:pt x="7927" y="0"/>
                    <a:pt x="4475" y="2910"/>
                    <a:pt x="2648" y="7653"/>
                  </a:cubicBezTo>
                  <a:cubicBezTo>
                    <a:pt x="0" y="14683"/>
                    <a:pt x="4360" y="20595"/>
                    <a:pt x="11025" y="22877"/>
                  </a:cubicBezTo>
                  <a:cubicBezTo>
                    <a:pt x="13020" y="23559"/>
                    <a:pt x="14889" y="23899"/>
                    <a:pt x="16603" y="23899"/>
                  </a:cubicBezTo>
                  <a:cubicBezTo>
                    <a:pt x="21830" y="23899"/>
                    <a:pt x="25621" y="20740"/>
                    <a:pt x="27185" y="14501"/>
                  </a:cubicBezTo>
                  <a:cubicBezTo>
                    <a:pt x="28715" y="7744"/>
                    <a:pt x="24332" y="2609"/>
                    <a:pt x="17964" y="1193"/>
                  </a:cubicBezTo>
                  <a:cubicBezTo>
                    <a:pt x="16017" y="381"/>
                    <a:pt x="14200" y="0"/>
                    <a:pt x="1253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3" name="Google Shape;3575;p42"/>
            <p:cNvSpPr/>
            <p:nvPr/>
          </p:nvSpPr>
          <p:spPr>
            <a:xfrm>
              <a:off x="8901025" y="953550"/>
              <a:ext cx="617946" cy="239327"/>
            </a:xfrm>
            <a:custGeom>
              <a:avLst/>
              <a:gdLst/>
              <a:ahLst/>
              <a:cxnLst/>
              <a:rect l="l" t="t" r="r" b="b"/>
              <a:pathLst>
                <a:path w="26627" h="10860" extrusionOk="0">
                  <a:moveTo>
                    <a:pt x="740" y="1"/>
                  </a:moveTo>
                  <a:cubicBezTo>
                    <a:pt x="302" y="1"/>
                    <a:pt x="0" y="779"/>
                    <a:pt x="469" y="1173"/>
                  </a:cubicBezTo>
                  <a:cubicBezTo>
                    <a:pt x="1428" y="1835"/>
                    <a:pt x="1314" y="3456"/>
                    <a:pt x="2364" y="4118"/>
                  </a:cubicBezTo>
                  <a:cubicBezTo>
                    <a:pt x="2754" y="4363"/>
                    <a:pt x="3156" y="4452"/>
                    <a:pt x="3567" y="4452"/>
                  </a:cubicBezTo>
                  <a:cubicBezTo>
                    <a:pt x="4261" y="4452"/>
                    <a:pt x="4979" y="4198"/>
                    <a:pt x="5696" y="4026"/>
                  </a:cubicBezTo>
                  <a:cubicBezTo>
                    <a:pt x="5793" y="4000"/>
                    <a:pt x="5886" y="3988"/>
                    <a:pt x="5976" y="3988"/>
                  </a:cubicBezTo>
                  <a:cubicBezTo>
                    <a:pt x="7225" y="3988"/>
                    <a:pt x="7873" y="6353"/>
                    <a:pt x="8937" y="6971"/>
                  </a:cubicBezTo>
                  <a:cubicBezTo>
                    <a:pt x="9134" y="7091"/>
                    <a:pt x="9346" y="7139"/>
                    <a:pt x="9567" y="7139"/>
                  </a:cubicBezTo>
                  <a:cubicBezTo>
                    <a:pt x="10444" y="7139"/>
                    <a:pt x="11472" y="6383"/>
                    <a:pt x="12336" y="6383"/>
                  </a:cubicBezTo>
                  <a:cubicBezTo>
                    <a:pt x="12616" y="6383"/>
                    <a:pt x="12879" y="6462"/>
                    <a:pt x="13114" y="6674"/>
                  </a:cubicBezTo>
                  <a:cubicBezTo>
                    <a:pt x="14073" y="7450"/>
                    <a:pt x="14256" y="8591"/>
                    <a:pt x="15306" y="9162"/>
                  </a:cubicBezTo>
                  <a:cubicBezTo>
                    <a:pt x="15525" y="9254"/>
                    <a:pt x="15752" y="9293"/>
                    <a:pt x="15981" y="9293"/>
                  </a:cubicBezTo>
                  <a:cubicBezTo>
                    <a:pt x="16943" y="9293"/>
                    <a:pt x="17955" y="8608"/>
                    <a:pt x="18729" y="8295"/>
                  </a:cubicBezTo>
                  <a:cubicBezTo>
                    <a:pt x="18801" y="8270"/>
                    <a:pt x="18875" y="8258"/>
                    <a:pt x="18949" y="8258"/>
                  </a:cubicBezTo>
                  <a:cubicBezTo>
                    <a:pt x="19960" y="8258"/>
                    <a:pt x="21175" y="10421"/>
                    <a:pt x="22153" y="10783"/>
                  </a:cubicBezTo>
                  <a:cubicBezTo>
                    <a:pt x="22308" y="10836"/>
                    <a:pt x="22461" y="10860"/>
                    <a:pt x="22612" y="10860"/>
                  </a:cubicBezTo>
                  <a:cubicBezTo>
                    <a:pt x="23746" y="10860"/>
                    <a:pt x="24763" y="9516"/>
                    <a:pt x="25851" y="9436"/>
                  </a:cubicBezTo>
                  <a:cubicBezTo>
                    <a:pt x="26627" y="9436"/>
                    <a:pt x="26627" y="8295"/>
                    <a:pt x="25851" y="8295"/>
                  </a:cubicBezTo>
                  <a:cubicBezTo>
                    <a:pt x="24946" y="8367"/>
                    <a:pt x="23567" y="9531"/>
                    <a:pt x="22511" y="9531"/>
                  </a:cubicBezTo>
                  <a:cubicBezTo>
                    <a:pt x="22236" y="9531"/>
                    <a:pt x="21982" y="9452"/>
                    <a:pt x="21765" y="9253"/>
                  </a:cubicBezTo>
                  <a:cubicBezTo>
                    <a:pt x="21012" y="8500"/>
                    <a:pt x="20624" y="7541"/>
                    <a:pt x="19483" y="7153"/>
                  </a:cubicBezTo>
                  <a:cubicBezTo>
                    <a:pt x="19334" y="7095"/>
                    <a:pt x="19172" y="7070"/>
                    <a:pt x="19002" y="7070"/>
                  </a:cubicBezTo>
                  <a:cubicBezTo>
                    <a:pt x="18104" y="7070"/>
                    <a:pt x="16974" y="7771"/>
                    <a:pt x="16264" y="8021"/>
                  </a:cubicBezTo>
                  <a:cubicBezTo>
                    <a:pt x="16201" y="8045"/>
                    <a:pt x="16136" y="8056"/>
                    <a:pt x="16071" y="8056"/>
                  </a:cubicBezTo>
                  <a:cubicBezTo>
                    <a:pt x="15156" y="8056"/>
                    <a:pt x="14107" y="5798"/>
                    <a:pt x="13297" y="5350"/>
                  </a:cubicBezTo>
                  <a:cubicBezTo>
                    <a:pt x="13061" y="5229"/>
                    <a:pt x="12807" y="5181"/>
                    <a:pt x="12544" y="5181"/>
                  </a:cubicBezTo>
                  <a:cubicBezTo>
                    <a:pt x="11763" y="5181"/>
                    <a:pt x="10910" y="5607"/>
                    <a:pt x="10261" y="5829"/>
                  </a:cubicBezTo>
                  <a:cubicBezTo>
                    <a:pt x="10137" y="5869"/>
                    <a:pt x="10018" y="5887"/>
                    <a:pt x="9904" y="5887"/>
                  </a:cubicBezTo>
                  <a:cubicBezTo>
                    <a:pt x="8621" y="5887"/>
                    <a:pt x="7984" y="3584"/>
                    <a:pt x="7020" y="2976"/>
                  </a:cubicBezTo>
                  <a:cubicBezTo>
                    <a:pt x="6775" y="2811"/>
                    <a:pt x="6490" y="2749"/>
                    <a:pt x="6188" y="2749"/>
                  </a:cubicBezTo>
                  <a:cubicBezTo>
                    <a:pt x="5446" y="2749"/>
                    <a:pt x="4600" y="3121"/>
                    <a:pt x="3984" y="3250"/>
                  </a:cubicBezTo>
                  <a:cubicBezTo>
                    <a:pt x="3895" y="3275"/>
                    <a:pt x="3809" y="3286"/>
                    <a:pt x="3726" y="3286"/>
                  </a:cubicBezTo>
                  <a:cubicBezTo>
                    <a:pt x="2495" y="3286"/>
                    <a:pt x="1938" y="743"/>
                    <a:pt x="1040" y="123"/>
                  </a:cubicBezTo>
                  <a:cubicBezTo>
                    <a:pt x="938" y="38"/>
                    <a:pt x="836" y="1"/>
                    <a:pt x="740" y="1"/>
                  </a:cubicBezTo>
                  <a:close/>
                </a:path>
              </a:pathLst>
            </a:custGeom>
            <a:solidFill>
              <a:srgbClr val="2C326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4" name="Google Shape;3576;p42"/>
            <p:cNvSpPr/>
            <p:nvPr/>
          </p:nvSpPr>
          <p:spPr>
            <a:xfrm>
              <a:off x="8924400" y="886474"/>
              <a:ext cx="601405" cy="216564"/>
            </a:xfrm>
            <a:custGeom>
              <a:avLst/>
              <a:gdLst/>
              <a:ahLst/>
              <a:cxnLst/>
              <a:rect l="l" t="t" r="r" b="b"/>
              <a:pathLst>
                <a:path w="27654" h="9908" extrusionOk="0">
                  <a:moveTo>
                    <a:pt x="1145" y="1"/>
                  </a:moveTo>
                  <a:cubicBezTo>
                    <a:pt x="453" y="1"/>
                    <a:pt x="0" y="1111"/>
                    <a:pt x="746" y="1444"/>
                  </a:cubicBezTo>
                  <a:cubicBezTo>
                    <a:pt x="8735" y="5713"/>
                    <a:pt x="17660" y="8863"/>
                    <a:pt x="26607" y="9890"/>
                  </a:cubicBezTo>
                  <a:cubicBezTo>
                    <a:pt x="26670" y="9902"/>
                    <a:pt x="26728" y="9908"/>
                    <a:pt x="26784" y="9908"/>
                  </a:cubicBezTo>
                  <a:cubicBezTo>
                    <a:pt x="27653" y="9908"/>
                    <a:pt x="27595" y="8469"/>
                    <a:pt x="26607" y="8383"/>
                  </a:cubicBezTo>
                  <a:cubicBezTo>
                    <a:pt x="17956" y="7333"/>
                    <a:pt x="9306" y="4183"/>
                    <a:pt x="1499" y="98"/>
                  </a:cubicBezTo>
                  <a:cubicBezTo>
                    <a:pt x="1378" y="30"/>
                    <a:pt x="1258" y="1"/>
                    <a:pt x="1145" y="1"/>
                  </a:cubicBezTo>
                  <a:close/>
                </a:path>
              </a:pathLst>
            </a:custGeom>
            <a:solidFill>
              <a:srgbClr val="FE323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5" name="Google Shape;3577;p42"/>
            <p:cNvSpPr/>
            <p:nvPr/>
          </p:nvSpPr>
          <p:spPr>
            <a:xfrm>
              <a:off x="8861475" y="1042225"/>
              <a:ext cx="624430" cy="216578"/>
            </a:xfrm>
            <a:custGeom>
              <a:avLst/>
              <a:gdLst/>
              <a:ahLst/>
              <a:cxnLst/>
              <a:rect l="l" t="t" r="r" b="b"/>
              <a:pathLst>
                <a:path w="27648" h="9877" extrusionOk="0">
                  <a:moveTo>
                    <a:pt x="1199" y="0"/>
                  </a:moveTo>
                  <a:cubicBezTo>
                    <a:pt x="485" y="0"/>
                    <a:pt x="1" y="1066"/>
                    <a:pt x="740" y="1485"/>
                  </a:cubicBezTo>
                  <a:cubicBezTo>
                    <a:pt x="8729" y="5685"/>
                    <a:pt x="17676" y="8812"/>
                    <a:pt x="26624" y="9862"/>
                  </a:cubicBezTo>
                  <a:cubicBezTo>
                    <a:pt x="26678" y="9872"/>
                    <a:pt x="26730" y="9877"/>
                    <a:pt x="26779" y="9877"/>
                  </a:cubicBezTo>
                  <a:cubicBezTo>
                    <a:pt x="27648" y="9877"/>
                    <a:pt x="27596" y="8419"/>
                    <a:pt x="26624" y="8333"/>
                  </a:cubicBezTo>
                  <a:cubicBezTo>
                    <a:pt x="17950" y="7283"/>
                    <a:pt x="9299" y="4156"/>
                    <a:pt x="1516" y="70"/>
                  </a:cubicBezTo>
                  <a:cubicBezTo>
                    <a:pt x="1407" y="22"/>
                    <a:pt x="1301" y="0"/>
                    <a:pt x="1199" y="0"/>
                  </a:cubicBezTo>
                  <a:close/>
                </a:path>
              </a:pathLst>
            </a:custGeom>
            <a:solidFill>
              <a:srgbClr val="FE323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6" name="Google Shape;3578;p42"/>
            <p:cNvSpPr/>
            <p:nvPr/>
          </p:nvSpPr>
          <p:spPr>
            <a:xfrm>
              <a:off x="8977325" y="853124"/>
              <a:ext cx="548464" cy="190061"/>
            </a:xfrm>
            <a:custGeom>
              <a:avLst/>
              <a:gdLst/>
              <a:ahLst/>
              <a:cxnLst/>
              <a:rect l="l" t="t" r="r" b="b"/>
              <a:pathLst>
                <a:path w="26998" h="9509" extrusionOk="0">
                  <a:moveTo>
                    <a:pt x="859" y="0"/>
                  </a:moveTo>
                  <a:cubicBezTo>
                    <a:pt x="336" y="0"/>
                    <a:pt x="0" y="814"/>
                    <a:pt x="567" y="1126"/>
                  </a:cubicBezTo>
                  <a:cubicBezTo>
                    <a:pt x="8464" y="5326"/>
                    <a:pt x="17298" y="8453"/>
                    <a:pt x="26336" y="9503"/>
                  </a:cubicBezTo>
                  <a:cubicBezTo>
                    <a:pt x="26362" y="9507"/>
                    <a:pt x="26386" y="9508"/>
                    <a:pt x="26410" y="9508"/>
                  </a:cubicBezTo>
                  <a:cubicBezTo>
                    <a:pt x="26997" y="9508"/>
                    <a:pt x="26973" y="8450"/>
                    <a:pt x="26336" y="8362"/>
                  </a:cubicBezTo>
                  <a:cubicBezTo>
                    <a:pt x="17503" y="7312"/>
                    <a:pt x="8852" y="4185"/>
                    <a:pt x="1137" y="76"/>
                  </a:cubicBezTo>
                  <a:cubicBezTo>
                    <a:pt x="1042" y="24"/>
                    <a:pt x="948" y="0"/>
                    <a:pt x="85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7" name="Google Shape;3579;p42"/>
            <p:cNvSpPr/>
            <p:nvPr/>
          </p:nvSpPr>
          <p:spPr>
            <a:xfrm>
              <a:off x="9013025" y="820025"/>
              <a:ext cx="472876" cy="159597"/>
            </a:xfrm>
            <a:custGeom>
              <a:avLst/>
              <a:gdLst/>
              <a:ahLst/>
              <a:cxnLst/>
              <a:rect l="l" t="t" r="r" b="b"/>
              <a:pathLst>
                <a:path w="26581" h="9163" extrusionOk="0">
                  <a:moveTo>
                    <a:pt x="670" y="1"/>
                  </a:moveTo>
                  <a:cubicBezTo>
                    <a:pt x="322" y="1"/>
                    <a:pt x="1" y="534"/>
                    <a:pt x="423" y="694"/>
                  </a:cubicBezTo>
                  <a:cubicBezTo>
                    <a:pt x="8412" y="4894"/>
                    <a:pt x="17154" y="8021"/>
                    <a:pt x="26102" y="9163"/>
                  </a:cubicBezTo>
                  <a:cubicBezTo>
                    <a:pt x="26581" y="9163"/>
                    <a:pt x="26581" y="8409"/>
                    <a:pt x="26102" y="8318"/>
                  </a:cubicBezTo>
                  <a:cubicBezTo>
                    <a:pt x="17359" y="7268"/>
                    <a:pt x="8594" y="4118"/>
                    <a:pt x="811" y="33"/>
                  </a:cubicBezTo>
                  <a:cubicBezTo>
                    <a:pt x="765" y="11"/>
                    <a:pt x="717" y="1"/>
                    <a:pt x="670" y="1"/>
                  </a:cubicBezTo>
                  <a:close/>
                </a:path>
              </a:pathLst>
            </a:custGeom>
            <a:solidFill>
              <a:srgbClr val="2C326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8" name="Google Shape;3580;p42"/>
            <p:cNvSpPr/>
            <p:nvPr/>
          </p:nvSpPr>
          <p:spPr>
            <a:xfrm>
              <a:off x="8861475" y="1110300"/>
              <a:ext cx="601383" cy="190048"/>
            </a:xfrm>
            <a:custGeom>
              <a:avLst/>
              <a:gdLst/>
              <a:ahLst/>
              <a:cxnLst/>
              <a:rect l="l" t="t" r="r" b="b"/>
              <a:pathLst>
                <a:path w="27126" h="9573" extrusionOk="0">
                  <a:moveTo>
                    <a:pt x="910" y="0"/>
                  </a:moveTo>
                  <a:cubicBezTo>
                    <a:pt x="366" y="0"/>
                    <a:pt x="1" y="760"/>
                    <a:pt x="580" y="1100"/>
                  </a:cubicBezTo>
                  <a:cubicBezTo>
                    <a:pt x="8569" y="5277"/>
                    <a:pt x="17425" y="8427"/>
                    <a:pt x="26350" y="9568"/>
                  </a:cubicBezTo>
                  <a:cubicBezTo>
                    <a:pt x="26378" y="9571"/>
                    <a:pt x="26404" y="9573"/>
                    <a:pt x="26430" y="9573"/>
                  </a:cubicBezTo>
                  <a:cubicBezTo>
                    <a:pt x="27125" y="9573"/>
                    <a:pt x="27098" y="8423"/>
                    <a:pt x="26350" y="8335"/>
                  </a:cubicBezTo>
                  <a:cubicBezTo>
                    <a:pt x="17608" y="7285"/>
                    <a:pt x="8957" y="4135"/>
                    <a:pt x="1151" y="50"/>
                  </a:cubicBezTo>
                  <a:cubicBezTo>
                    <a:pt x="1068" y="16"/>
                    <a:pt x="987" y="0"/>
                    <a:pt x="91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9" name="Google Shape;3581;p42"/>
            <p:cNvSpPr/>
            <p:nvPr/>
          </p:nvSpPr>
          <p:spPr>
            <a:xfrm>
              <a:off x="8884475" y="1176875"/>
              <a:ext cx="536954" cy="154716"/>
            </a:xfrm>
            <a:custGeom>
              <a:avLst/>
              <a:gdLst/>
              <a:ahLst/>
              <a:cxnLst/>
              <a:rect l="l" t="t" r="r" b="b"/>
              <a:pathLst>
                <a:path w="26572" h="9113" extrusionOk="0">
                  <a:moveTo>
                    <a:pt x="562" y="1"/>
                  </a:moveTo>
                  <a:cubicBezTo>
                    <a:pt x="217" y="1"/>
                    <a:pt x="0" y="499"/>
                    <a:pt x="324" y="728"/>
                  </a:cubicBezTo>
                  <a:cubicBezTo>
                    <a:pt x="8313" y="4927"/>
                    <a:pt x="17055" y="8054"/>
                    <a:pt x="26002" y="9104"/>
                  </a:cubicBezTo>
                  <a:cubicBezTo>
                    <a:pt x="26035" y="9110"/>
                    <a:pt x="26066" y="9112"/>
                    <a:pt x="26094" y="9112"/>
                  </a:cubicBezTo>
                  <a:cubicBezTo>
                    <a:pt x="26571" y="9112"/>
                    <a:pt x="26541" y="8437"/>
                    <a:pt x="26002" y="8351"/>
                  </a:cubicBezTo>
                  <a:cubicBezTo>
                    <a:pt x="17238" y="7301"/>
                    <a:pt x="8587" y="4151"/>
                    <a:pt x="781" y="66"/>
                  </a:cubicBezTo>
                  <a:cubicBezTo>
                    <a:pt x="705" y="20"/>
                    <a:pt x="631" y="1"/>
                    <a:pt x="562" y="1"/>
                  </a:cubicBezTo>
                  <a:close/>
                </a:path>
              </a:pathLst>
            </a:custGeom>
            <a:solidFill>
              <a:srgbClr val="2C326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0" name="Google Shape;3582;p42"/>
            <p:cNvSpPr/>
            <p:nvPr/>
          </p:nvSpPr>
          <p:spPr>
            <a:xfrm>
              <a:off x="8943800" y="953550"/>
              <a:ext cx="49650" cy="37675"/>
            </a:xfrm>
            <a:custGeom>
              <a:avLst/>
              <a:gdLst/>
              <a:ahLst/>
              <a:cxnLst/>
              <a:rect l="l" t="t" r="r" b="b"/>
              <a:pathLst>
                <a:path w="1986" h="1507" extrusionOk="0">
                  <a:moveTo>
                    <a:pt x="1027" y="0"/>
                  </a:moveTo>
                  <a:cubicBezTo>
                    <a:pt x="0" y="0"/>
                    <a:pt x="0" y="1507"/>
                    <a:pt x="1027" y="1507"/>
                  </a:cubicBezTo>
                  <a:cubicBezTo>
                    <a:pt x="1986" y="1507"/>
                    <a:pt x="1986" y="0"/>
                    <a:pt x="102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1" name="Google Shape;3583;p42"/>
            <p:cNvSpPr/>
            <p:nvPr/>
          </p:nvSpPr>
          <p:spPr>
            <a:xfrm>
              <a:off x="9012756" y="1051031"/>
              <a:ext cx="49675" cy="37700"/>
            </a:xfrm>
            <a:custGeom>
              <a:avLst/>
              <a:gdLst/>
              <a:ahLst/>
              <a:cxnLst/>
              <a:rect l="l" t="t" r="r" b="b"/>
              <a:pathLst>
                <a:path w="1987" h="1508" extrusionOk="0">
                  <a:moveTo>
                    <a:pt x="936" y="1"/>
                  </a:moveTo>
                  <a:cubicBezTo>
                    <a:pt x="1" y="1"/>
                    <a:pt x="1" y="1507"/>
                    <a:pt x="936" y="1507"/>
                  </a:cubicBezTo>
                  <a:cubicBezTo>
                    <a:pt x="1986" y="1507"/>
                    <a:pt x="1986" y="1"/>
                    <a:pt x="93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2" name="Google Shape;3584;p42"/>
            <p:cNvSpPr/>
            <p:nvPr/>
          </p:nvSpPr>
          <p:spPr>
            <a:xfrm>
              <a:off x="9100725" y="1019725"/>
              <a:ext cx="49650" cy="38275"/>
            </a:xfrm>
            <a:custGeom>
              <a:avLst/>
              <a:gdLst/>
              <a:ahLst/>
              <a:cxnLst/>
              <a:rect l="l" t="t" r="r" b="b"/>
              <a:pathLst>
                <a:path w="1986" h="1531" extrusionOk="0">
                  <a:moveTo>
                    <a:pt x="936" y="1"/>
                  </a:moveTo>
                  <a:cubicBezTo>
                    <a:pt x="0" y="1"/>
                    <a:pt x="0" y="1530"/>
                    <a:pt x="936" y="1530"/>
                  </a:cubicBezTo>
                  <a:cubicBezTo>
                    <a:pt x="1986" y="1530"/>
                    <a:pt x="1986" y="1"/>
                    <a:pt x="93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3" name="Google Shape;3585;p42"/>
            <p:cNvSpPr/>
            <p:nvPr/>
          </p:nvSpPr>
          <p:spPr>
            <a:xfrm>
              <a:off x="9160050" y="1103050"/>
              <a:ext cx="49675" cy="38250"/>
            </a:xfrm>
            <a:custGeom>
              <a:avLst/>
              <a:gdLst/>
              <a:ahLst/>
              <a:cxnLst/>
              <a:rect l="l" t="t" r="r" b="b"/>
              <a:pathLst>
                <a:path w="1987" h="1530" extrusionOk="0">
                  <a:moveTo>
                    <a:pt x="1051" y="0"/>
                  </a:moveTo>
                  <a:cubicBezTo>
                    <a:pt x="1" y="0"/>
                    <a:pt x="1" y="1530"/>
                    <a:pt x="1051" y="1530"/>
                  </a:cubicBezTo>
                  <a:cubicBezTo>
                    <a:pt x="1987" y="1530"/>
                    <a:pt x="1987" y="0"/>
                    <a:pt x="105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4" name="Google Shape;3586;p42"/>
            <p:cNvSpPr/>
            <p:nvPr/>
          </p:nvSpPr>
          <p:spPr>
            <a:xfrm>
              <a:off x="9257625" y="1069950"/>
              <a:ext cx="49675" cy="38250"/>
            </a:xfrm>
            <a:custGeom>
              <a:avLst/>
              <a:gdLst/>
              <a:ahLst/>
              <a:cxnLst/>
              <a:rect l="l" t="t" r="r" b="b"/>
              <a:pathLst>
                <a:path w="1987" h="1530" extrusionOk="0">
                  <a:moveTo>
                    <a:pt x="937" y="0"/>
                  </a:moveTo>
                  <a:cubicBezTo>
                    <a:pt x="1" y="0"/>
                    <a:pt x="1" y="1530"/>
                    <a:pt x="937" y="1530"/>
                  </a:cubicBezTo>
                  <a:cubicBezTo>
                    <a:pt x="1987" y="1530"/>
                    <a:pt x="1987" y="0"/>
                    <a:pt x="93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5" name="Google Shape;3587;p42"/>
            <p:cNvSpPr/>
            <p:nvPr/>
          </p:nvSpPr>
          <p:spPr>
            <a:xfrm>
              <a:off x="9321550" y="1150975"/>
              <a:ext cx="50250" cy="39975"/>
            </a:xfrm>
            <a:custGeom>
              <a:avLst/>
              <a:gdLst/>
              <a:ahLst/>
              <a:cxnLst/>
              <a:rect l="l" t="t" r="r" b="b"/>
              <a:pathLst>
                <a:path w="2010" h="1599" extrusionOk="0">
                  <a:moveTo>
                    <a:pt x="1050" y="1"/>
                  </a:moveTo>
                  <a:cubicBezTo>
                    <a:pt x="0" y="1"/>
                    <a:pt x="0" y="1598"/>
                    <a:pt x="1050" y="1598"/>
                  </a:cubicBezTo>
                  <a:cubicBezTo>
                    <a:pt x="2009" y="1598"/>
                    <a:pt x="2009" y="1"/>
                    <a:pt x="105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6" name="Google Shape;3588;p42"/>
            <p:cNvSpPr/>
            <p:nvPr/>
          </p:nvSpPr>
          <p:spPr>
            <a:xfrm>
              <a:off x="9421400" y="1108175"/>
              <a:ext cx="50250" cy="39975"/>
            </a:xfrm>
            <a:custGeom>
              <a:avLst/>
              <a:gdLst/>
              <a:ahLst/>
              <a:cxnLst/>
              <a:rect l="l" t="t" r="r" b="b"/>
              <a:pathLst>
                <a:path w="2010" h="1599" extrusionOk="0">
                  <a:moveTo>
                    <a:pt x="960" y="1"/>
                  </a:moveTo>
                  <a:cubicBezTo>
                    <a:pt x="1" y="1"/>
                    <a:pt x="1" y="1599"/>
                    <a:pt x="960" y="1599"/>
                  </a:cubicBezTo>
                  <a:cubicBezTo>
                    <a:pt x="2009" y="1599"/>
                    <a:pt x="2009" y="1"/>
                    <a:pt x="96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37" name="Google Shape;3571;p42"/>
          <p:cNvGrpSpPr/>
          <p:nvPr/>
        </p:nvGrpSpPr>
        <p:grpSpPr>
          <a:xfrm flipH="1">
            <a:off x="6010811" y="5499869"/>
            <a:ext cx="717875" cy="906750"/>
            <a:chOff x="8831950" y="486075"/>
            <a:chExt cx="717875" cy="906750"/>
          </a:xfrm>
        </p:grpSpPr>
        <p:sp>
          <p:nvSpPr>
            <p:cNvPr id="738" name="Google Shape;3572;p42"/>
            <p:cNvSpPr/>
            <p:nvPr/>
          </p:nvSpPr>
          <p:spPr>
            <a:xfrm>
              <a:off x="9295750" y="486075"/>
              <a:ext cx="158775" cy="242175"/>
            </a:xfrm>
            <a:custGeom>
              <a:avLst/>
              <a:gdLst/>
              <a:ahLst/>
              <a:cxnLst/>
              <a:rect l="l" t="t" r="r" b="b"/>
              <a:pathLst>
                <a:path w="6351" h="9687" extrusionOk="0">
                  <a:moveTo>
                    <a:pt x="3049" y="676"/>
                  </a:moveTo>
                  <a:cubicBezTo>
                    <a:pt x="4210" y="676"/>
                    <a:pt x="2826" y="4641"/>
                    <a:pt x="2653" y="5095"/>
                  </a:cubicBezTo>
                  <a:cubicBezTo>
                    <a:pt x="2218" y="6297"/>
                    <a:pt x="1632" y="7518"/>
                    <a:pt x="1033" y="8723"/>
                  </a:cubicBezTo>
                  <a:lnTo>
                    <a:pt x="1033" y="8723"/>
                  </a:lnTo>
                  <a:cubicBezTo>
                    <a:pt x="1034" y="7613"/>
                    <a:pt x="1051" y="6500"/>
                    <a:pt x="1215" y="5369"/>
                  </a:cubicBezTo>
                  <a:cubicBezTo>
                    <a:pt x="1329" y="4137"/>
                    <a:pt x="1420" y="1283"/>
                    <a:pt x="2836" y="713"/>
                  </a:cubicBezTo>
                  <a:cubicBezTo>
                    <a:pt x="2915" y="688"/>
                    <a:pt x="2986" y="676"/>
                    <a:pt x="3049" y="676"/>
                  </a:cubicBezTo>
                  <a:close/>
                  <a:moveTo>
                    <a:pt x="2963" y="0"/>
                  </a:moveTo>
                  <a:cubicBezTo>
                    <a:pt x="1" y="0"/>
                    <a:pt x="192" y="7281"/>
                    <a:pt x="279" y="9090"/>
                  </a:cubicBezTo>
                  <a:cubicBezTo>
                    <a:pt x="279" y="9329"/>
                    <a:pt x="490" y="9449"/>
                    <a:pt x="690" y="9449"/>
                  </a:cubicBezTo>
                  <a:cubicBezTo>
                    <a:pt x="743" y="9449"/>
                    <a:pt x="796" y="9441"/>
                    <a:pt x="844" y="9423"/>
                  </a:cubicBezTo>
                  <a:lnTo>
                    <a:pt x="844" y="9423"/>
                  </a:lnTo>
                  <a:cubicBezTo>
                    <a:pt x="911" y="9581"/>
                    <a:pt x="1073" y="9687"/>
                    <a:pt x="1225" y="9687"/>
                  </a:cubicBezTo>
                  <a:cubicBezTo>
                    <a:pt x="1342" y="9687"/>
                    <a:pt x="1453" y="9625"/>
                    <a:pt x="1512" y="9478"/>
                  </a:cubicBezTo>
                  <a:cubicBezTo>
                    <a:pt x="2174" y="8131"/>
                    <a:pt x="6351" y="622"/>
                    <a:pt x="3406" y="51"/>
                  </a:cubicBezTo>
                  <a:cubicBezTo>
                    <a:pt x="3251" y="17"/>
                    <a:pt x="3104" y="0"/>
                    <a:pt x="296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9" name="Google Shape;3573;p42"/>
            <p:cNvSpPr/>
            <p:nvPr/>
          </p:nvSpPr>
          <p:spPr>
            <a:xfrm>
              <a:off x="9207425" y="699050"/>
              <a:ext cx="175775" cy="180900"/>
            </a:xfrm>
            <a:custGeom>
              <a:avLst/>
              <a:gdLst/>
              <a:ahLst/>
              <a:cxnLst/>
              <a:rect l="l" t="t" r="r" b="b"/>
              <a:pathLst>
                <a:path w="7031" h="7236" extrusionOk="0">
                  <a:moveTo>
                    <a:pt x="1621" y="0"/>
                  </a:moveTo>
                  <a:cubicBezTo>
                    <a:pt x="1233" y="1324"/>
                    <a:pt x="297" y="4474"/>
                    <a:pt x="0" y="5410"/>
                  </a:cubicBezTo>
                  <a:lnTo>
                    <a:pt x="5615" y="7236"/>
                  </a:lnTo>
                  <a:cubicBezTo>
                    <a:pt x="6186" y="5044"/>
                    <a:pt x="6574" y="3812"/>
                    <a:pt x="7031" y="1529"/>
                  </a:cubicBezTo>
                  <a:cubicBezTo>
                    <a:pt x="7031" y="1529"/>
                    <a:pt x="4565" y="274"/>
                    <a:pt x="1621" y="0"/>
                  </a:cubicBezTo>
                  <a:close/>
                </a:path>
              </a:pathLst>
            </a:custGeom>
            <a:solidFill>
              <a:srgbClr val="2C326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0" name="Google Shape;3574;p42"/>
            <p:cNvSpPr/>
            <p:nvPr/>
          </p:nvSpPr>
          <p:spPr>
            <a:xfrm>
              <a:off x="8831950" y="795325"/>
              <a:ext cx="717875" cy="597500"/>
            </a:xfrm>
            <a:custGeom>
              <a:avLst/>
              <a:gdLst/>
              <a:ahLst/>
              <a:cxnLst/>
              <a:rect l="l" t="t" r="r" b="b"/>
              <a:pathLst>
                <a:path w="28715" h="23900" extrusionOk="0">
                  <a:moveTo>
                    <a:pt x="12533" y="0"/>
                  </a:moveTo>
                  <a:cubicBezTo>
                    <a:pt x="7927" y="0"/>
                    <a:pt x="4475" y="2910"/>
                    <a:pt x="2648" y="7653"/>
                  </a:cubicBezTo>
                  <a:cubicBezTo>
                    <a:pt x="0" y="14683"/>
                    <a:pt x="4360" y="20595"/>
                    <a:pt x="11025" y="22877"/>
                  </a:cubicBezTo>
                  <a:cubicBezTo>
                    <a:pt x="13020" y="23559"/>
                    <a:pt x="14889" y="23899"/>
                    <a:pt x="16603" y="23899"/>
                  </a:cubicBezTo>
                  <a:cubicBezTo>
                    <a:pt x="21830" y="23899"/>
                    <a:pt x="25621" y="20740"/>
                    <a:pt x="27185" y="14501"/>
                  </a:cubicBezTo>
                  <a:cubicBezTo>
                    <a:pt x="28715" y="7744"/>
                    <a:pt x="24332" y="2609"/>
                    <a:pt x="17964" y="1193"/>
                  </a:cubicBezTo>
                  <a:cubicBezTo>
                    <a:pt x="16017" y="381"/>
                    <a:pt x="14200" y="0"/>
                    <a:pt x="1253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1" name="Google Shape;3575;p42"/>
            <p:cNvSpPr/>
            <p:nvPr/>
          </p:nvSpPr>
          <p:spPr>
            <a:xfrm>
              <a:off x="8901025" y="953550"/>
              <a:ext cx="617946" cy="239327"/>
            </a:xfrm>
            <a:custGeom>
              <a:avLst/>
              <a:gdLst/>
              <a:ahLst/>
              <a:cxnLst/>
              <a:rect l="l" t="t" r="r" b="b"/>
              <a:pathLst>
                <a:path w="26627" h="10860" extrusionOk="0">
                  <a:moveTo>
                    <a:pt x="740" y="1"/>
                  </a:moveTo>
                  <a:cubicBezTo>
                    <a:pt x="302" y="1"/>
                    <a:pt x="0" y="779"/>
                    <a:pt x="469" y="1173"/>
                  </a:cubicBezTo>
                  <a:cubicBezTo>
                    <a:pt x="1428" y="1835"/>
                    <a:pt x="1314" y="3456"/>
                    <a:pt x="2364" y="4118"/>
                  </a:cubicBezTo>
                  <a:cubicBezTo>
                    <a:pt x="2754" y="4363"/>
                    <a:pt x="3156" y="4452"/>
                    <a:pt x="3567" y="4452"/>
                  </a:cubicBezTo>
                  <a:cubicBezTo>
                    <a:pt x="4261" y="4452"/>
                    <a:pt x="4979" y="4198"/>
                    <a:pt x="5696" y="4026"/>
                  </a:cubicBezTo>
                  <a:cubicBezTo>
                    <a:pt x="5793" y="4000"/>
                    <a:pt x="5886" y="3988"/>
                    <a:pt x="5976" y="3988"/>
                  </a:cubicBezTo>
                  <a:cubicBezTo>
                    <a:pt x="7225" y="3988"/>
                    <a:pt x="7873" y="6353"/>
                    <a:pt x="8937" y="6971"/>
                  </a:cubicBezTo>
                  <a:cubicBezTo>
                    <a:pt x="9134" y="7091"/>
                    <a:pt x="9346" y="7139"/>
                    <a:pt x="9567" y="7139"/>
                  </a:cubicBezTo>
                  <a:cubicBezTo>
                    <a:pt x="10444" y="7139"/>
                    <a:pt x="11472" y="6383"/>
                    <a:pt x="12336" y="6383"/>
                  </a:cubicBezTo>
                  <a:cubicBezTo>
                    <a:pt x="12616" y="6383"/>
                    <a:pt x="12879" y="6462"/>
                    <a:pt x="13114" y="6674"/>
                  </a:cubicBezTo>
                  <a:cubicBezTo>
                    <a:pt x="14073" y="7450"/>
                    <a:pt x="14256" y="8591"/>
                    <a:pt x="15306" y="9162"/>
                  </a:cubicBezTo>
                  <a:cubicBezTo>
                    <a:pt x="15525" y="9254"/>
                    <a:pt x="15752" y="9293"/>
                    <a:pt x="15981" y="9293"/>
                  </a:cubicBezTo>
                  <a:cubicBezTo>
                    <a:pt x="16943" y="9293"/>
                    <a:pt x="17955" y="8608"/>
                    <a:pt x="18729" y="8295"/>
                  </a:cubicBezTo>
                  <a:cubicBezTo>
                    <a:pt x="18801" y="8270"/>
                    <a:pt x="18875" y="8258"/>
                    <a:pt x="18949" y="8258"/>
                  </a:cubicBezTo>
                  <a:cubicBezTo>
                    <a:pt x="19960" y="8258"/>
                    <a:pt x="21175" y="10421"/>
                    <a:pt x="22153" y="10783"/>
                  </a:cubicBezTo>
                  <a:cubicBezTo>
                    <a:pt x="22308" y="10836"/>
                    <a:pt x="22461" y="10860"/>
                    <a:pt x="22612" y="10860"/>
                  </a:cubicBezTo>
                  <a:cubicBezTo>
                    <a:pt x="23746" y="10860"/>
                    <a:pt x="24763" y="9516"/>
                    <a:pt x="25851" y="9436"/>
                  </a:cubicBezTo>
                  <a:cubicBezTo>
                    <a:pt x="26627" y="9436"/>
                    <a:pt x="26627" y="8295"/>
                    <a:pt x="25851" y="8295"/>
                  </a:cubicBezTo>
                  <a:cubicBezTo>
                    <a:pt x="24946" y="8367"/>
                    <a:pt x="23567" y="9531"/>
                    <a:pt x="22511" y="9531"/>
                  </a:cubicBezTo>
                  <a:cubicBezTo>
                    <a:pt x="22236" y="9531"/>
                    <a:pt x="21982" y="9452"/>
                    <a:pt x="21765" y="9253"/>
                  </a:cubicBezTo>
                  <a:cubicBezTo>
                    <a:pt x="21012" y="8500"/>
                    <a:pt x="20624" y="7541"/>
                    <a:pt x="19483" y="7153"/>
                  </a:cubicBezTo>
                  <a:cubicBezTo>
                    <a:pt x="19334" y="7095"/>
                    <a:pt x="19172" y="7070"/>
                    <a:pt x="19002" y="7070"/>
                  </a:cubicBezTo>
                  <a:cubicBezTo>
                    <a:pt x="18104" y="7070"/>
                    <a:pt x="16974" y="7771"/>
                    <a:pt x="16264" y="8021"/>
                  </a:cubicBezTo>
                  <a:cubicBezTo>
                    <a:pt x="16201" y="8045"/>
                    <a:pt x="16136" y="8056"/>
                    <a:pt x="16071" y="8056"/>
                  </a:cubicBezTo>
                  <a:cubicBezTo>
                    <a:pt x="15156" y="8056"/>
                    <a:pt x="14107" y="5798"/>
                    <a:pt x="13297" y="5350"/>
                  </a:cubicBezTo>
                  <a:cubicBezTo>
                    <a:pt x="13061" y="5229"/>
                    <a:pt x="12807" y="5181"/>
                    <a:pt x="12544" y="5181"/>
                  </a:cubicBezTo>
                  <a:cubicBezTo>
                    <a:pt x="11763" y="5181"/>
                    <a:pt x="10910" y="5607"/>
                    <a:pt x="10261" y="5829"/>
                  </a:cubicBezTo>
                  <a:cubicBezTo>
                    <a:pt x="10137" y="5869"/>
                    <a:pt x="10018" y="5887"/>
                    <a:pt x="9904" y="5887"/>
                  </a:cubicBezTo>
                  <a:cubicBezTo>
                    <a:pt x="8621" y="5887"/>
                    <a:pt x="7984" y="3584"/>
                    <a:pt x="7020" y="2976"/>
                  </a:cubicBezTo>
                  <a:cubicBezTo>
                    <a:pt x="6775" y="2811"/>
                    <a:pt x="6490" y="2749"/>
                    <a:pt x="6188" y="2749"/>
                  </a:cubicBezTo>
                  <a:cubicBezTo>
                    <a:pt x="5446" y="2749"/>
                    <a:pt x="4600" y="3121"/>
                    <a:pt x="3984" y="3250"/>
                  </a:cubicBezTo>
                  <a:cubicBezTo>
                    <a:pt x="3895" y="3275"/>
                    <a:pt x="3809" y="3286"/>
                    <a:pt x="3726" y="3286"/>
                  </a:cubicBezTo>
                  <a:cubicBezTo>
                    <a:pt x="2495" y="3286"/>
                    <a:pt x="1938" y="743"/>
                    <a:pt x="1040" y="123"/>
                  </a:cubicBezTo>
                  <a:cubicBezTo>
                    <a:pt x="938" y="38"/>
                    <a:pt x="836" y="1"/>
                    <a:pt x="740" y="1"/>
                  </a:cubicBezTo>
                  <a:close/>
                </a:path>
              </a:pathLst>
            </a:custGeom>
            <a:solidFill>
              <a:srgbClr val="2C326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2" name="Google Shape;3576;p42"/>
            <p:cNvSpPr/>
            <p:nvPr/>
          </p:nvSpPr>
          <p:spPr>
            <a:xfrm>
              <a:off x="8924400" y="886474"/>
              <a:ext cx="601405" cy="216564"/>
            </a:xfrm>
            <a:custGeom>
              <a:avLst/>
              <a:gdLst/>
              <a:ahLst/>
              <a:cxnLst/>
              <a:rect l="l" t="t" r="r" b="b"/>
              <a:pathLst>
                <a:path w="27654" h="9908" extrusionOk="0">
                  <a:moveTo>
                    <a:pt x="1145" y="1"/>
                  </a:moveTo>
                  <a:cubicBezTo>
                    <a:pt x="453" y="1"/>
                    <a:pt x="0" y="1111"/>
                    <a:pt x="746" y="1444"/>
                  </a:cubicBezTo>
                  <a:cubicBezTo>
                    <a:pt x="8735" y="5713"/>
                    <a:pt x="17660" y="8863"/>
                    <a:pt x="26607" y="9890"/>
                  </a:cubicBezTo>
                  <a:cubicBezTo>
                    <a:pt x="26670" y="9902"/>
                    <a:pt x="26728" y="9908"/>
                    <a:pt x="26784" y="9908"/>
                  </a:cubicBezTo>
                  <a:cubicBezTo>
                    <a:pt x="27653" y="9908"/>
                    <a:pt x="27595" y="8469"/>
                    <a:pt x="26607" y="8383"/>
                  </a:cubicBezTo>
                  <a:cubicBezTo>
                    <a:pt x="17956" y="7333"/>
                    <a:pt x="9306" y="4183"/>
                    <a:pt x="1499" y="98"/>
                  </a:cubicBezTo>
                  <a:cubicBezTo>
                    <a:pt x="1378" y="30"/>
                    <a:pt x="1258" y="1"/>
                    <a:pt x="1145" y="1"/>
                  </a:cubicBezTo>
                  <a:close/>
                </a:path>
              </a:pathLst>
            </a:custGeom>
            <a:solidFill>
              <a:srgbClr val="FE323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3" name="Google Shape;3577;p42"/>
            <p:cNvSpPr/>
            <p:nvPr/>
          </p:nvSpPr>
          <p:spPr>
            <a:xfrm>
              <a:off x="8861475" y="1042225"/>
              <a:ext cx="624430" cy="216578"/>
            </a:xfrm>
            <a:custGeom>
              <a:avLst/>
              <a:gdLst/>
              <a:ahLst/>
              <a:cxnLst/>
              <a:rect l="l" t="t" r="r" b="b"/>
              <a:pathLst>
                <a:path w="27648" h="9877" extrusionOk="0">
                  <a:moveTo>
                    <a:pt x="1199" y="0"/>
                  </a:moveTo>
                  <a:cubicBezTo>
                    <a:pt x="485" y="0"/>
                    <a:pt x="1" y="1066"/>
                    <a:pt x="740" y="1485"/>
                  </a:cubicBezTo>
                  <a:cubicBezTo>
                    <a:pt x="8729" y="5685"/>
                    <a:pt x="17676" y="8812"/>
                    <a:pt x="26624" y="9862"/>
                  </a:cubicBezTo>
                  <a:cubicBezTo>
                    <a:pt x="26678" y="9872"/>
                    <a:pt x="26730" y="9877"/>
                    <a:pt x="26779" y="9877"/>
                  </a:cubicBezTo>
                  <a:cubicBezTo>
                    <a:pt x="27648" y="9877"/>
                    <a:pt x="27596" y="8419"/>
                    <a:pt x="26624" y="8333"/>
                  </a:cubicBezTo>
                  <a:cubicBezTo>
                    <a:pt x="17950" y="7283"/>
                    <a:pt x="9299" y="4156"/>
                    <a:pt x="1516" y="70"/>
                  </a:cubicBezTo>
                  <a:cubicBezTo>
                    <a:pt x="1407" y="22"/>
                    <a:pt x="1301" y="0"/>
                    <a:pt x="1199" y="0"/>
                  </a:cubicBezTo>
                  <a:close/>
                </a:path>
              </a:pathLst>
            </a:custGeom>
            <a:solidFill>
              <a:srgbClr val="FE323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4" name="Google Shape;3578;p42"/>
            <p:cNvSpPr/>
            <p:nvPr/>
          </p:nvSpPr>
          <p:spPr>
            <a:xfrm>
              <a:off x="8977325" y="853124"/>
              <a:ext cx="548464" cy="190061"/>
            </a:xfrm>
            <a:custGeom>
              <a:avLst/>
              <a:gdLst/>
              <a:ahLst/>
              <a:cxnLst/>
              <a:rect l="l" t="t" r="r" b="b"/>
              <a:pathLst>
                <a:path w="26998" h="9509" extrusionOk="0">
                  <a:moveTo>
                    <a:pt x="859" y="0"/>
                  </a:moveTo>
                  <a:cubicBezTo>
                    <a:pt x="336" y="0"/>
                    <a:pt x="0" y="814"/>
                    <a:pt x="567" y="1126"/>
                  </a:cubicBezTo>
                  <a:cubicBezTo>
                    <a:pt x="8464" y="5326"/>
                    <a:pt x="17298" y="8453"/>
                    <a:pt x="26336" y="9503"/>
                  </a:cubicBezTo>
                  <a:cubicBezTo>
                    <a:pt x="26362" y="9507"/>
                    <a:pt x="26386" y="9508"/>
                    <a:pt x="26410" y="9508"/>
                  </a:cubicBezTo>
                  <a:cubicBezTo>
                    <a:pt x="26997" y="9508"/>
                    <a:pt x="26973" y="8450"/>
                    <a:pt x="26336" y="8362"/>
                  </a:cubicBezTo>
                  <a:cubicBezTo>
                    <a:pt x="17503" y="7312"/>
                    <a:pt x="8852" y="4185"/>
                    <a:pt x="1137" y="76"/>
                  </a:cubicBezTo>
                  <a:cubicBezTo>
                    <a:pt x="1042" y="24"/>
                    <a:pt x="948" y="0"/>
                    <a:pt x="85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5" name="Google Shape;3579;p42"/>
            <p:cNvSpPr/>
            <p:nvPr/>
          </p:nvSpPr>
          <p:spPr>
            <a:xfrm>
              <a:off x="9013025" y="820025"/>
              <a:ext cx="472876" cy="159597"/>
            </a:xfrm>
            <a:custGeom>
              <a:avLst/>
              <a:gdLst/>
              <a:ahLst/>
              <a:cxnLst/>
              <a:rect l="l" t="t" r="r" b="b"/>
              <a:pathLst>
                <a:path w="26581" h="9163" extrusionOk="0">
                  <a:moveTo>
                    <a:pt x="670" y="1"/>
                  </a:moveTo>
                  <a:cubicBezTo>
                    <a:pt x="322" y="1"/>
                    <a:pt x="1" y="534"/>
                    <a:pt x="423" y="694"/>
                  </a:cubicBezTo>
                  <a:cubicBezTo>
                    <a:pt x="8412" y="4894"/>
                    <a:pt x="17154" y="8021"/>
                    <a:pt x="26102" y="9163"/>
                  </a:cubicBezTo>
                  <a:cubicBezTo>
                    <a:pt x="26581" y="9163"/>
                    <a:pt x="26581" y="8409"/>
                    <a:pt x="26102" y="8318"/>
                  </a:cubicBezTo>
                  <a:cubicBezTo>
                    <a:pt x="17359" y="7268"/>
                    <a:pt x="8594" y="4118"/>
                    <a:pt x="811" y="33"/>
                  </a:cubicBezTo>
                  <a:cubicBezTo>
                    <a:pt x="765" y="11"/>
                    <a:pt x="717" y="1"/>
                    <a:pt x="670" y="1"/>
                  </a:cubicBezTo>
                  <a:close/>
                </a:path>
              </a:pathLst>
            </a:custGeom>
            <a:solidFill>
              <a:srgbClr val="2C326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6" name="Google Shape;3580;p42"/>
            <p:cNvSpPr/>
            <p:nvPr/>
          </p:nvSpPr>
          <p:spPr>
            <a:xfrm>
              <a:off x="8861475" y="1110300"/>
              <a:ext cx="601383" cy="190048"/>
            </a:xfrm>
            <a:custGeom>
              <a:avLst/>
              <a:gdLst/>
              <a:ahLst/>
              <a:cxnLst/>
              <a:rect l="l" t="t" r="r" b="b"/>
              <a:pathLst>
                <a:path w="27126" h="9573" extrusionOk="0">
                  <a:moveTo>
                    <a:pt x="910" y="0"/>
                  </a:moveTo>
                  <a:cubicBezTo>
                    <a:pt x="366" y="0"/>
                    <a:pt x="1" y="760"/>
                    <a:pt x="580" y="1100"/>
                  </a:cubicBezTo>
                  <a:cubicBezTo>
                    <a:pt x="8569" y="5277"/>
                    <a:pt x="17425" y="8427"/>
                    <a:pt x="26350" y="9568"/>
                  </a:cubicBezTo>
                  <a:cubicBezTo>
                    <a:pt x="26378" y="9571"/>
                    <a:pt x="26404" y="9573"/>
                    <a:pt x="26430" y="9573"/>
                  </a:cubicBezTo>
                  <a:cubicBezTo>
                    <a:pt x="27125" y="9573"/>
                    <a:pt x="27098" y="8423"/>
                    <a:pt x="26350" y="8335"/>
                  </a:cubicBezTo>
                  <a:cubicBezTo>
                    <a:pt x="17608" y="7285"/>
                    <a:pt x="8957" y="4135"/>
                    <a:pt x="1151" y="50"/>
                  </a:cubicBezTo>
                  <a:cubicBezTo>
                    <a:pt x="1068" y="16"/>
                    <a:pt x="987" y="0"/>
                    <a:pt x="91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7" name="Google Shape;3581;p42"/>
            <p:cNvSpPr/>
            <p:nvPr/>
          </p:nvSpPr>
          <p:spPr>
            <a:xfrm>
              <a:off x="8884475" y="1176875"/>
              <a:ext cx="536954" cy="154716"/>
            </a:xfrm>
            <a:custGeom>
              <a:avLst/>
              <a:gdLst/>
              <a:ahLst/>
              <a:cxnLst/>
              <a:rect l="l" t="t" r="r" b="b"/>
              <a:pathLst>
                <a:path w="26572" h="9113" extrusionOk="0">
                  <a:moveTo>
                    <a:pt x="562" y="1"/>
                  </a:moveTo>
                  <a:cubicBezTo>
                    <a:pt x="217" y="1"/>
                    <a:pt x="0" y="499"/>
                    <a:pt x="324" y="728"/>
                  </a:cubicBezTo>
                  <a:cubicBezTo>
                    <a:pt x="8313" y="4927"/>
                    <a:pt x="17055" y="8054"/>
                    <a:pt x="26002" y="9104"/>
                  </a:cubicBezTo>
                  <a:cubicBezTo>
                    <a:pt x="26035" y="9110"/>
                    <a:pt x="26066" y="9112"/>
                    <a:pt x="26094" y="9112"/>
                  </a:cubicBezTo>
                  <a:cubicBezTo>
                    <a:pt x="26571" y="9112"/>
                    <a:pt x="26541" y="8437"/>
                    <a:pt x="26002" y="8351"/>
                  </a:cubicBezTo>
                  <a:cubicBezTo>
                    <a:pt x="17238" y="7301"/>
                    <a:pt x="8587" y="4151"/>
                    <a:pt x="781" y="66"/>
                  </a:cubicBezTo>
                  <a:cubicBezTo>
                    <a:pt x="705" y="20"/>
                    <a:pt x="631" y="1"/>
                    <a:pt x="562" y="1"/>
                  </a:cubicBezTo>
                  <a:close/>
                </a:path>
              </a:pathLst>
            </a:custGeom>
            <a:solidFill>
              <a:srgbClr val="2C326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8" name="Google Shape;3582;p42"/>
            <p:cNvSpPr/>
            <p:nvPr/>
          </p:nvSpPr>
          <p:spPr>
            <a:xfrm>
              <a:off x="8943800" y="953550"/>
              <a:ext cx="49650" cy="37675"/>
            </a:xfrm>
            <a:custGeom>
              <a:avLst/>
              <a:gdLst/>
              <a:ahLst/>
              <a:cxnLst/>
              <a:rect l="l" t="t" r="r" b="b"/>
              <a:pathLst>
                <a:path w="1986" h="1507" extrusionOk="0">
                  <a:moveTo>
                    <a:pt x="1027" y="0"/>
                  </a:moveTo>
                  <a:cubicBezTo>
                    <a:pt x="0" y="0"/>
                    <a:pt x="0" y="1507"/>
                    <a:pt x="1027" y="1507"/>
                  </a:cubicBezTo>
                  <a:cubicBezTo>
                    <a:pt x="1986" y="1507"/>
                    <a:pt x="1986" y="0"/>
                    <a:pt x="102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9" name="Google Shape;3583;p42"/>
            <p:cNvSpPr/>
            <p:nvPr/>
          </p:nvSpPr>
          <p:spPr>
            <a:xfrm>
              <a:off x="9012756" y="1051031"/>
              <a:ext cx="49675" cy="37700"/>
            </a:xfrm>
            <a:custGeom>
              <a:avLst/>
              <a:gdLst/>
              <a:ahLst/>
              <a:cxnLst/>
              <a:rect l="l" t="t" r="r" b="b"/>
              <a:pathLst>
                <a:path w="1987" h="1508" extrusionOk="0">
                  <a:moveTo>
                    <a:pt x="936" y="1"/>
                  </a:moveTo>
                  <a:cubicBezTo>
                    <a:pt x="1" y="1"/>
                    <a:pt x="1" y="1507"/>
                    <a:pt x="936" y="1507"/>
                  </a:cubicBezTo>
                  <a:cubicBezTo>
                    <a:pt x="1986" y="1507"/>
                    <a:pt x="1986" y="1"/>
                    <a:pt x="93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0" name="Google Shape;3584;p42"/>
            <p:cNvSpPr/>
            <p:nvPr/>
          </p:nvSpPr>
          <p:spPr>
            <a:xfrm>
              <a:off x="9100725" y="1019725"/>
              <a:ext cx="49650" cy="38275"/>
            </a:xfrm>
            <a:custGeom>
              <a:avLst/>
              <a:gdLst/>
              <a:ahLst/>
              <a:cxnLst/>
              <a:rect l="l" t="t" r="r" b="b"/>
              <a:pathLst>
                <a:path w="1986" h="1531" extrusionOk="0">
                  <a:moveTo>
                    <a:pt x="936" y="1"/>
                  </a:moveTo>
                  <a:cubicBezTo>
                    <a:pt x="0" y="1"/>
                    <a:pt x="0" y="1530"/>
                    <a:pt x="936" y="1530"/>
                  </a:cubicBezTo>
                  <a:cubicBezTo>
                    <a:pt x="1986" y="1530"/>
                    <a:pt x="1986" y="1"/>
                    <a:pt x="93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1" name="Google Shape;3585;p42"/>
            <p:cNvSpPr/>
            <p:nvPr/>
          </p:nvSpPr>
          <p:spPr>
            <a:xfrm>
              <a:off x="9160050" y="1103050"/>
              <a:ext cx="49675" cy="38250"/>
            </a:xfrm>
            <a:custGeom>
              <a:avLst/>
              <a:gdLst/>
              <a:ahLst/>
              <a:cxnLst/>
              <a:rect l="l" t="t" r="r" b="b"/>
              <a:pathLst>
                <a:path w="1987" h="1530" extrusionOk="0">
                  <a:moveTo>
                    <a:pt x="1051" y="0"/>
                  </a:moveTo>
                  <a:cubicBezTo>
                    <a:pt x="1" y="0"/>
                    <a:pt x="1" y="1530"/>
                    <a:pt x="1051" y="1530"/>
                  </a:cubicBezTo>
                  <a:cubicBezTo>
                    <a:pt x="1987" y="1530"/>
                    <a:pt x="1987" y="0"/>
                    <a:pt x="105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2" name="Google Shape;3586;p42"/>
            <p:cNvSpPr/>
            <p:nvPr/>
          </p:nvSpPr>
          <p:spPr>
            <a:xfrm>
              <a:off x="9257625" y="1069950"/>
              <a:ext cx="49675" cy="38250"/>
            </a:xfrm>
            <a:custGeom>
              <a:avLst/>
              <a:gdLst/>
              <a:ahLst/>
              <a:cxnLst/>
              <a:rect l="l" t="t" r="r" b="b"/>
              <a:pathLst>
                <a:path w="1987" h="1530" extrusionOk="0">
                  <a:moveTo>
                    <a:pt x="937" y="0"/>
                  </a:moveTo>
                  <a:cubicBezTo>
                    <a:pt x="1" y="0"/>
                    <a:pt x="1" y="1530"/>
                    <a:pt x="937" y="1530"/>
                  </a:cubicBezTo>
                  <a:cubicBezTo>
                    <a:pt x="1987" y="1530"/>
                    <a:pt x="1987" y="0"/>
                    <a:pt x="93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3" name="Google Shape;3587;p42"/>
            <p:cNvSpPr/>
            <p:nvPr/>
          </p:nvSpPr>
          <p:spPr>
            <a:xfrm>
              <a:off x="9321550" y="1150975"/>
              <a:ext cx="50250" cy="39975"/>
            </a:xfrm>
            <a:custGeom>
              <a:avLst/>
              <a:gdLst/>
              <a:ahLst/>
              <a:cxnLst/>
              <a:rect l="l" t="t" r="r" b="b"/>
              <a:pathLst>
                <a:path w="2010" h="1599" extrusionOk="0">
                  <a:moveTo>
                    <a:pt x="1050" y="1"/>
                  </a:moveTo>
                  <a:cubicBezTo>
                    <a:pt x="0" y="1"/>
                    <a:pt x="0" y="1598"/>
                    <a:pt x="1050" y="1598"/>
                  </a:cubicBezTo>
                  <a:cubicBezTo>
                    <a:pt x="2009" y="1598"/>
                    <a:pt x="2009" y="1"/>
                    <a:pt x="105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4" name="Google Shape;3588;p42"/>
            <p:cNvSpPr/>
            <p:nvPr/>
          </p:nvSpPr>
          <p:spPr>
            <a:xfrm>
              <a:off x="9421400" y="1108175"/>
              <a:ext cx="50250" cy="39975"/>
            </a:xfrm>
            <a:custGeom>
              <a:avLst/>
              <a:gdLst/>
              <a:ahLst/>
              <a:cxnLst/>
              <a:rect l="l" t="t" r="r" b="b"/>
              <a:pathLst>
                <a:path w="2010" h="1599" extrusionOk="0">
                  <a:moveTo>
                    <a:pt x="960" y="1"/>
                  </a:moveTo>
                  <a:cubicBezTo>
                    <a:pt x="1" y="1"/>
                    <a:pt x="1" y="1599"/>
                    <a:pt x="960" y="1599"/>
                  </a:cubicBezTo>
                  <a:cubicBezTo>
                    <a:pt x="2009" y="1599"/>
                    <a:pt x="2009" y="1"/>
                    <a:pt x="96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24166285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o-RO" dirty="0" smtClean="0"/>
              <a:t>I-am ajutat pe Moș Crăciun și pe spiriduși să confecționeze globulețe</a:t>
            </a:r>
            <a:endParaRPr lang="ro-RO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24000"/>
            <a:ext cx="8991600" cy="5029200"/>
          </a:xfrm>
        </p:spPr>
      </p:pic>
    </p:spTree>
    <p:extLst>
      <p:ext uri="{BB962C8B-B14F-4D97-AF65-F5344CB8AC3E}">
        <p14:creationId xmlns:p14="http://schemas.microsoft.com/office/powerpoint/2010/main" val="37954288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o-RO" dirty="0"/>
              <a:t>Am fost prezenți la lecția de istori de la Curtea Domnească – Târgoviște</a:t>
            </a:r>
            <a:endParaRPr lang="ro-RO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1600200"/>
            <a:ext cx="7848600" cy="4724400"/>
          </a:xfrm>
        </p:spPr>
      </p:pic>
    </p:spTree>
    <p:extLst>
      <p:ext uri="{BB962C8B-B14F-4D97-AF65-F5344CB8AC3E}">
        <p14:creationId xmlns:p14="http://schemas.microsoft.com/office/powerpoint/2010/main" val="9544145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o-RO" dirty="0" smtClean="0"/>
              <a:t>Am fost prezenți la lecția de istori de la Curtea Domnească – Târgoviște</a:t>
            </a:r>
            <a:endParaRPr lang="ro-RO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1417638"/>
            <a:ext cx="8610599" cy="5135562"/>
          </a:xfrm>
        </p:spPr>
      </p:pic>
    </p:spTree>
    <p:extLst>
      <p:ext uri="{BB962C8B-B14F-4D97-AF65-F5344CB8AC3E}">
        <p14:creationId xmlns:p14="http://schemas.microsoft.com/office/powerpoint/2010/main" val="12228916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o-RO" dirty="0"/>
              <a:t>I-am ajutat pe Moș Crăciun și pe spiriduși să confecționeze globulețe</a:t>
            </a:r>
            <a:endParaRPr lang="ro-RO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24000"/>
            <a:ext cx="8762999" cy="5181600"/>
          </a:xfrm>
        </p:spPr>
      </p:pic>
    </p:spTree>
    <p:extLst>
      <p:ext uri="{BB962C8B-B14F-4D97-AF65-F5344CB8AC3E}">
        <p14:creationId xmlns:p14="http://schemas.microsoft.com/office/powerpoint/2010/main" val="14672867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o-RO" dirty="0"/>
              <a:t>Am fost prezenți la lecția de istori de la Curtea Domnească – Târgoviște</a:t>
            </a:r>
            <a:endParaRPr lang="ro-RO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1524000"/>
            <a:ext cx="8534399" cy="5029200"/>
          </a:xfrm>
        </p:spPr>
      </p:pic>
    </p:spTree>
    <p:extLst>
      <p:ext uri="{BB962C8B-B14F-4D97-AF65-F5344CB8AC3E}">
        <p14:creationId xmlns:p14="http://schemas.microsoft.com/office/powerpoint/2010/main" val="25266248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 dirty="0" smtClean="0"/>
              <a:t>Ne-am și jucat puțin </a:t>
            </a:r>
            <a:endParaRPr lang="ro-RO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202" y="1295400"/>
            <a:ext cx="8229599" cy="5105400"/>
          </a:xfrm>
        </p:spPr>
      </p:pic>
    </p:spTree>
    <p:extLst>
      <p:ext uri="{BB962C8B-B14F-4D97-AF65-F5344CB8AC3E}">
        <p14:creationId xmlns:p14="http://schemas.microsoft.com/office/powerpoint/2010/main" val="30826283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 dirty="0" smtClean="0"/>
              <a:t>Pe urmele lui Dumitru Prunariu</a:t>
            </a:r>
            <a:endParaRPr lang="ro-RO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342" y="1417638"/>
            <a:ext cx="8286789" cy="5164318"/>
          </a:xfrm>
        </p:spPr>
      </p:pic>
    </p:spTree>
    <p:extLst>
      <p:ext uri="{BB962C8B-B14F-4D97-AF65-F5344CB8AC3E}">
        <p14:creationId xmlns:p14="http://schemas.microsoft.com/office/powerpoint/2010/main" val="39707018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73162"/>
          </a:xfrm>
        </p:spPr>
        <p:txBody>
          <a:bodyPr>
            <a:normAutofit fontScale="90000"/>
          </a:bodyPr>
          <a:lstStyle/>
          <a:p>
            <a:r>
              <a:rPr lang="ro-RO" dirty="0"/>
              <a:t>Am fost prezenți la lecția de istori de la Curtea Domnească – Târgoviște</a:t>
            </a:r>
            <a:endParaRPr lang="ro-RO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1" y="1524000"/>
            <a:ext cx="8001000" cy="5029200"/>
          </a:xfrm>
        </p:spPr>
      </p:pic>
    </p:spTree>
    <p:extLst>
      <p:ext uri="{BB962C8B-B14F-4D97-AF65-F5344CB8AC3E}">
        <p14:creationId xmlns:p14="http://schemas.microsoft.com/office/powerpoint/2010/main" val="61134899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o-RO" dirty="0"/>
              <a:t>Am fost prezenți la lecția de istori de la Curtea Domnească – Târgoviște</a:t>
            </a:r>
            <a:endParaRPr lang="ro-RO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600200"/>
            <a:ext cx="7467600" cy="4953000"/>
          </a:xfrm>
        </p:spPr>
      </p:pic>
    </p:spTree>
    <p:extLst>
      <p:ext uri="{BB962C8B-B14F-4D97-AF65-F5344CB8AC3E}">
        <p14:creationId xmlns:p14="http://schemas.microsoft.com/office/powerpoint/2010/main" val="127750665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29</TotalTime>
  <Words>105</Words>
  <Application>Microsoft Office PowerPoint</Application>
  <PresentationFormat>On-screen Show (4:3)</PresentationFormat>
  <Paragraphs>10</Paragraphs>
  <Slides>10</Slides>
  <Notes>0</Notes>
  <HiddenSlides>1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EXCURSIE “ ATELIERUL LUI MOȘ CRĂCIUN ” PUCIOASA – 12 NOIEMBRIE 2022 ORGANIZATORI : PIP –DINU ALINA – clasa I A PIP – MUNTEANU STELUȚA – clasa I B PIP -GROZIA IULIANA – clasa I C PIP – COSENCO ISABELLE – clasa ID   </vt:lpstr>
      <vt:lpstr>I-am ajutat pe Moș Crăciun și pe spiriduși să confecționeze globulețe</vt:lpstr>
      <vt:lpstr>Am fost prezenți la lecția de istori de la Curtea Domnească – Târgoviște</vt:lpstr>
      <vt:lpstr>Am fost prezenți la lecția de istori de la Curtea Domnească – Târgoviște</vt:lpstr>
      <vt:lpstr>I-am ajutat pe Moș Crăciun și pe spiriduși să confecționeze globulețe</vt:lpstr>
      <vt:lpstr>Am fost prezenți la lecția de istori de la Curtea Domnească – Târgoviște</vt:lpstr>
      <vt:lpstr>Ne-am și jucat puțin </vt:lpstr>
      <vt:lpstr>Pe urmele lui Dumitru Prunariu</vt:lpstr>
      <vt:lpstr>Am fost prezenți la lecția de istori de la Curtea Domnească – Târgoviște</vt:lpstr>
      <vt:lpstr>Am fost prezenți la lecția de istori de la Curtea Domnească – Târgoviște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EXCURSIE “ ATELIERUL LUI MOȘ CRĂCIUN ” PUCIOASA – 12 NOIEMBRIE 2022</dc:title>
  <dc:creator>aeio</dc:creator>
  <cp:lastModifiedBy>Profesor</cp:lastModifiedBy>
  <cp:revision>6</cp:revision>
  <dcterms:created xsi:type="dcterms:W3CDTF">2006-08-16T00:00:00Z</dcterms:created>
  <dcterms:modified xsi:type="dcterms:W3CDTF">2022-11-21T09:05:34Z</dcterms:modified>
</cp:coreProperties>
</file>