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0287000" cy="10287000"/>
  <p:notesSz cx="10287000" cy="10287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2400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499487" y="1551934"/>
            <a:ext cx="7288024" cy="27114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430800" y="7209810"/>
            <a:ext cx="7425398" cy="19964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55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8700" y="139528"/>
            <a:ext cx="9029699" cy="1014412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550" b="0" i="0">
                <a:solidFill>
                  <a:srgbClr val="FD4000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550" b="0" i="0">
                <a:solidFill>
                  <a:srgbClr val="FD4000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14350" y="2366010"/>
            <a:ext cx="4474845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297805" y="2366010"/>
            <a:ext cx="4474845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11/20/2022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550" b="0" i="0">
                <a:solidFill>
                  <a:srgbClr val="FD4000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11/20/2022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11/20/2022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10286999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0286999" y="0"/>
                </a:lnTo>
                <a:lnTo>
                  <a:pt x="10286999" y="10286999"/>
                </a:lnTo>
                <a:close/>
              </a:path>
            </a:pathLst>
          </a:custGeom>
          <a:solidFill>
            <a:srgbClr val="D5580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05375" y="1295014"/>
            <a:ext cx="8476248" cy="29457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550" b="0" i="0">
                <a:solidFill>
                  <a:srgbClr val="FD4000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998631" y="4367274"/>
            <a:ext cx="6289736" cy="3225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97580" y="9566910"/>
            <a:ext cx="32918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14350" y="9566910"/>
            <a:ext cx="236601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406640" y="9566910"/>
            <a:ext cx="236601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0287000" cy="10287000"/>
            <a:chOff x="0" y="0"/>
            <a:chExt cx="10287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286999" cy="10286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41589" y="3849426"/>
              <a:ext cx="6845410" cy="6437573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3640658" y="2634630"/>
            <a:ext cx="5630545" cy="13766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850" spc="-620" dirty="0">
                <a:solidFill>
                  <a:srgbClr val="181211"/>
                </a:solidFill>
                <a:latin typeface="Arial MT"/>
                <a:cs typeface="Arial MT"/>
              </a:rPr>
              <a:t>H</a:t>
            </a:r>
            <a:r>
              <a:rPr sz="8850" spc="910" dirty="0">
                <a:solidFill>
                  <a:srgbClr val="181211"/>
                </a:solidFill>
                <a:latin typeface="Arial MT"/>
                <a:cs typeface="Arial MT"/>
              </a:rPr>
              <a:t>a</a:t>
            </a:r>
            <a:r>
              <a:rPr sz="8850" spc="455" dirty="0">
                <a:solidFill>
                  <a:srgbClr val="181211"/>
                </a:solidFill>
                <a:latin typeface="Arial MT"/>
                <a:cs typeface="Arial MT"/>
              </a:rPr>
              <a:t>ll</a:t>
            </a:r>
            <a:r>
              <a:rPr sz="8850" spc="-1005" dirty="0">
                <a:solidFill>
                  <a:srgbClr val="181211"/>
                </a:solidFill>
                <a:latin typeface="Arial MT"/>
                <a:cs typeface="Arial MT"/>
              </a:rPr>
              <a:t>o</a:t>
            </a:r>
            <a:r>
              <a:rPr sz="8850" spc="540" dirty="0">
                <a:solidFill>
                  <a:srgbClr val="181211"/>
                </a:solidFill>
                <a:latin typeface="Arial MT"/>
                <a:cs typeface="Arial MT"/>
              </a:rPr>
              <a:t>w</a:t>
            </a:r>
            <a:r>
              <a:rPr sz="8850" spc="670" dirty="0">
                <a:solidFill>
                  <a:srgbClr val="181211"/>
                </a:solidFill>
                <a:latin typeface="Arial MT"/>
                <a:cs typeface="Arial MT"/>
              </a:rPr>
              <a:t>ee</a:t>
            </a:r>
            <a:r>
              <a:rPr sz="8850" spc="720" dirty="0">
                <a:solidFill>
                  <a:srgbClr val="181211"/>
                </a:solidFill>
                <a:latin typeface="Arial MT"/>
                <a:cs typeface="Arial MT"/>
              </a:rPr>
              <a:t>n</a:t>
            </a:r>
            <a:endParaRPr sz="885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17051" y="1512800"/>
            <a:ext cx="2837815" cy="8705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5550" b="1" spc="-70" dirty="0">
                <a:solidFill>
                  <a:srgbClr val="181211"/>
                </a:solidFill>
                <a:latin typeface="Arial"/>
                <a:cs typeface="Arial"/>
              </a:rPr>
              <a:t>H</a:t>
            </a:r>
            <a:r>
              <a:rPr sz="5550" b="1" spc="-330" dirty="0">
                <a:solidFill>
                  <a:srgbClr val="181211"/>
                </a:solidFill>
                <a:latin typeface="Arial"/>
                <a:cs typeface="Arial"/>
              </a:rPr>
              <a:t> </a:t>
            </a:r>
            <a:r>
              <a:rPr sz="5550" b="1" spc="-535" dirty="0">
                <a:solidFill>
                  <a:srgbClr val="181211"/>
                </a:solidFill>
                <a:latin typeface="Arial"/>
                <a:cs typeface="Arial"/>
              </a:rPr>
              <a:t>A</a:t>
            </a:r>
            <a:r>
              <a:rPr sz="5550" b="1" spc="-330" dirty="0">
                <a:solidFill>
                  <a:srgbClr val="181211"/>
                </a:solidFill>
                <a:latin typeface="Arial"/>
                <a:cs typeface="Arial"/>
              </a:rPr>
              <a:t> </a:t>
            </a:r>
            <a:r>
              <a:rPr sz="5550" b="1" spc="-415" dirty="0">
                <a:solidFill>
                  <a:srgbClr val="181211"/>
                </a:solidFill>
                <a:latin typeface="Arial"/>
                <a:cs typeface="Arial"/>
              </a:rPr>
              <a:t>P</a:t>
            </a:r>
            <a:r>
              <a:rPr sz="5550" b="1" spc="-330" dirty="0">
                <a:solidFill>
                  <a:srgbClr val="181211"/>
                </a:solidFill>
                <a:latin typeface="Arial"/>
                <a:cs typeface="Arial"/>
              </a:rPr>
              <a:t> </a:t>
            </a:r>
            <a:r>
              <a:rPr sz="5550" b="1" spc="-415" dirty="0">
                <a:solidFill>
                  <a:srgbClr val="181211"/>
                </a:solidFill>
                <a:latin typeface="Arial"/>
                <a:cs typeface="Arial"/>
              </a:rPr>
              <a:t>P</a:t>
            </a:r>
            <a:r>
              <a:rPr sz="5550" b="1" spc="-330" dirty="0">
                <a:solidFill>
                  <a:srgbClr val="181211"/>
                </a:solidFill>
                <a:latin typeface="Arial"/>
                <a:cs typeface="Arial"/>
              </a:rPr>
              <a:t> </a:t>
            </a:r>
            <a:r>
              <a:rPr sz="5550" b="1" spc="-409" dirty="0">
                <a:solidFill>
                  <a:srgbClr val="181211"/>
                </a:solidFill>
                <a:latin typeface="Arial"/>
                <a:cs typeface="Arial"/>
              </a:rPr>
              <a:t>Y</a:t>
            </a:r>
            <a:endParaRPr sz="5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6236" y="419100"/>
            <a:ext cx="9534525" cy="8801100"/>
            <a:chOff x="361347" y="839433"/>
            <a:chExt cx="9534525" cy="88011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86099" y="3086101"/>
              <a:ext cx="4114799" cy="41147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1347" y="839433"/>
              <a:ext cx="9534524" cy="88010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51973" y="2105861"/>
              <a:ext cx="3757326" cy="5524902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xfrm>
            <a:off x="1499487" y="1551934"/>
            <a:ext cx="7288024" cy="27254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0190" marR="5080" indent="-238125">
              <a:lnSpc>
                <a:spcPct val="115999"/>
              </a:lnSpc>
              <a:spcBef>
                <a:spcPts val="95"/>
              </a:spcBef>
            </a:pPr>
            <a:r>
              <a:rPr spc="415" dirty="0">
                <a:latin typeface="Adobe Caslon Pro" panose="0205050205050A020403" pitchFamily="18" charset="0"/>
              </a:rPr>
              <a:t>Liceul</a:t>
            </a:r>
            <a:r>
              <a:rPr spc="25" dirty="0">
                <a:latin typeface="Adobe Caslon Pro" panose="0205050205050A020403" pitchFamily="18" charset="0"/>
              </a:rPr>
              <a:t> </a:t>
            </a:r>
            <a:r>
              <a:rPr spc="605" dirty="0" err="1">
                <a:latin typeface="Adobe Caslon Pro" panose="0205050205050A020403" pitchFamily="18" charset="0"/>
              </a:rPr>
              <a:t>Teoretic</a:t>
            </a:r>
            <a:r>
              <a:rPr spc="605" dirty="0">
                <a:latin typeface="Adobe Caslon Pro" panose="0205050205050A020403" pitchFamily="18" charset="0"/>
              </a:rPr>
              <a:t> </a:t>
            </a:r>
            <a:br>
              <a:rPr lang="ro-RO" spc="605" dirty="0">
                <a:latin typeface="Adobe Caslon Pro" panose="0205050205050A020403" pitchFamily="18" charset="0"/>
              </a:rPr>
            </a:br>
            <a:r>
              <a:rPr spc="-2095" dirty="0">
                <a:latin typeface="Adobe Caslon Pro" panose="0205050205050A020403" pitchFamily="18" charset="0"/>
                <a:cs typeface="Adobe Arabic" panose="02040503050201020203" pitchFamily="18" charset="-78"/>
              </a:rPr>
              <a:t> </a:t>
            </a:r>
            <a:r>
              <a:rPr spc="285" dirty="0">
                <a:latin typeface="Adobe Caslon Pro" panose="0205050205050A020403" pitchFamily="18" charset="0"/>
                <a:cs typeface="Adobe Arabic" panose="02040503050201020203" pitchFamily="18" charset="-78"/>
              </a:rPr>
              <a:t>"Lucian</a:t>
            </a:r>
            <a:r>
              <a:rPr spc="80" dirty="0">
                <a:latin typeface="Adobe Caslon Pro" panose="0205050205050A020403" pitchFamily="18" charset="0"/>
                <a:cs typeface="Adobe Arabic" panose="02040503050201020203" pitchFamily="18" charset="-78"/>
              </a:rPr>
              <a:t> </a:t>
            </a:r>
            <a:r>
              <a:rPr spc="275" dirty="0">
                <a:latin typeface="Adobe Caslon Pro" panose="0205050205050A020403" pitchFamily="18" charset="0"/>
                <a:cs typeface="Adobe Arabic" panose="02040503050201020203" pitchFamily="18" charset="-78"/>
              </a:rPr>
              <a:t>Blaga"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ubTitle" idx="4"/>
          </p:nvPr>
        </p:nvSpPr>
        <p:spPr>
          <a:xfrm>
            <a:off x="1430800" y="7209810"/>
            <a:ext cx="7425398" cy="153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19250" marR="5080" indent="-1075055">
              <a:lnSpc>
                <a:spcPct val="116500"/>
              </a:lnSpc>
              <a:spcBef>
                <a:spcPts val="100"/>
              </a:spcBef>
            </a:pPr>
            <a:r>
              <a:rPr sz="4400" spc="260" dirty="0">
                <a:latin typeface="Algerian" panose="04020705040A02060702" pitchFamily="82" charset="0"/>
              </a:rPr>
              <a:t>Expozitie</a:t>
            </a:r>
            <a:r>
              <a:rPr sz="4400" spc="50" dirty="0">
                <a:latin typeface="Algerian" panose="04020705040A02060702" pitchFamily="82" charset="0"/>
              </a:rPr>
              <a:t> </a:t>
            </a:r>
            <a:r>
              <a:rPr sz="4400" spc="160" dirty="0">
                <a:latin typeface="Algerian" panose="04020705040A02060702" pitchFamily="82" charset="0"/>
              </a:rPr>
              <a:t>de</a:t>
            </a:r>
            <a:r>
              <a:rPr sz="4400" spc="55" dirty="0">
                <a:latin typeface="Algerian" panose="04020705040A02060702" pitchFamily="82" charset="0"/>
              </a:rPr>
              <a:t> </a:t>
            </a:r>
            <a:r>
              <a:rPr sz="4400" spc="295" dirty="0">
                <a:latin typeface="Algerian" panose="04020705040A02060702" pitchFamily="82" charset="0"/>
              </a:rPr>
              <a:t>dovleci </a:t>
            </a:r>
            <a:r>
              <a:rPr sz="4400" spc="-1525" dirty="0">
                <a:latin typeface="Algerian" panose="04020705040A02060702" pitchFamily="82" charset="0"/>
              </a:rPr>
              <a:t> </a:t>
            </a:r>
            <a:r>
              <a:rPr sz="4400" spc="360" dirty="0">
                <a:latin typeface="Algerian" panose="04020705040A02060702" pitchFamily="82" charset="0"/>
              </a:rPr>
              <a:t>October</a:t>
            </a:r>
            <a:r>
              <a:rPr sz="4400" spc="65" dirty="0">
                <a:latin typeface="Algerian" panose="04020705040A02060702" pitchFamily="82" charset="0"/>
              </a:rPr>
              <a:t> </a:t>
            </a:r>
            <a:r>
              <a:rPr sz="4400" spc="210" dirty="0">
                <a:latin typeface="Algerian" panose="04020705040A02060702" pitchFamily="82" charset="0"/>
              </a:rPr>
              <a:t>2022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7261" y="1638300"/>
            <a:ext cx="7792084" cy="2904834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065" marR="5080" algn="ctr">
              <a:lnSpc>
                <a:spcPct val="115900"/>
              </a:lnSpc>
              <a:spcBef>
                <a:spcPts val="75"/>
              </a:spcBef>
            </a:pPr>
            <a:r>
              <a:rPr spc="215" dirty="0">
                <a:solidFill>
                  <a:schemeClr val="tx1">
                    <a:lumMod val="75000"/>
                    <a:lumOff val="25000"/>
                  </a:schemeClr>
                </a:solidFill>
                <a:latin typeface="Chiller" panose="04020404031007020602" pitchFamily="82" charset="0"/>
              </a:rPr>
              <a:t>Profesori</a:t>
            </a:r>
            <a:r>
              <a:rPr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Chiller" panose="04020404031007020602" pitchFamily="82" charset="0"/>
              </a:rPr>
              <a:t> </a:t>
            </a:r>
            <a:r>
              <a:rPr spc="220" dirty="0">
                <a:solidFill>
                  <a:schemeClr val="tx1">
                    <a:lumMod val="75000"/>
                    <a:lumOff val="25000"/>
                  </a:schemeClr>
                </a:solidFill>
                <a:latin typeface="Chiller" panose="04020404031007020602" pitchFamily="82" charset="0"/>
              </a:rPr>
              <a:t>coordonatori: </a:t>
            </a:r>
            <a:r>
              <a:rPr spc="-1530" dirty="0">
                <a:solidFill>
                  <a:schemeClr val="tx1">
                    <a:lumMod val="75000"/>
                    <a:lumOff val="25000"/>
                  </a:schemeClr>
                </a:solidFill>
                <a:latin typeface="Chiller" panose="04020404031007020602" pitchFamily="82" charset="0"/>
              </a:rPr>
              <a:t> </a:t>
            </a:r>
            <a:r>
              <a:rPr sz="5450" spc="380" dirty="0">
                <a:solidFill>
                  <a:schemeClr val="tx1">
                    <a:lumMod val="75000"/>
                    <a:lumOff val="25000"/>
                  </a:schemeClr>
                </a:solidFill>
                <a:latin typeface="Chiller" panose="04020404031007020602" pitchFamily="82" charset="0"/>
              </a:rPr>
              <a:t>Carbunaru </a:t>
            </a:r>
            <a:r>
              <a:rPr sz="5450" spc="2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hiller" panose="04020404031007020602" pitchFamily="82" charset="0"/>
              </a:rPr>
              <a:t>Horia</a:t>
            </a:r>
            <a:r>
              <a:rPr sz="5450" spc="250" dirty="0">
                <a:solidFill>
                  <a:schemeClr val="tx1">
                    <a:lumMod val="75000"/>
                    <a:lumOff val="25000"/>
                  </a:schemeClr>
                </a:solidFill>
                <a:latin typeface="Chiller" panose="04020404031007020602" pitchFamily="82" charset="0"/>
              </a:rPr>
              <a:t> </a:t>
            </a:r>
            <a:br>
              <a:rPr lang="ro-RO" sz="5450" spc="250" dirty="0">
                <a:solidFill>
                  <a:schemeClr val="tx1">
                    <a:lumMod val="75000"/>
                    <a:lumOff val="25000"/>
                  </a:schemeClr>
                </a:solidFill>
                <a:latin typeface="Chiller" panose="04020404031007020602" pitchFamily="82" charset="0"/>
              </a:rPr>
            </a:br>
            <a:r>
              <a:rPr sz="5450" spc="254" dirty="0">
                <a:solidFill>
                  <a:schemeClr val="tx1">
                    <a:lumMod val="75000"/>
                    <a:lumOff val="25000"/>
                  </a:schemeClr>
                </a:solidFill>
                <a:latin typeface="Chiller" panose="04020404031007020602" pitchFamily="82" charset="0"/>
              </a:rPr>
              <a:t> </a:t>
            </a:r>
            <a:r>
              <a:rPr spc="395" dirty="0">
                <a:solidFill>
                  <a:schemeClr val="tx1">
                    <a:lumMod val="75000"/>
                    <a:lumOff val="25000"/>
                  </a:schemeClr>
                </a:solidFill>
                <a:latin typeface="Chiller" panose="04020404031007020602" pitchFamily="82" charset="0"/>
              </a:rPr>
              <a:t>Avram</a:t>
            </a:r>
            <a:r>
              <a:rPr spc="70" dirty="0">
                <a:solidFill>
                  <a:schemeClr val="tx1">
                    <a:lumMod val="75000"/>
                    <a:lumOff val="25000"/>
                  </a:schemeClr>
                </a:solidFill>
                <a:latin typeface="Chiller" panose="04020404031007020602" pitchFamily="82" charset="0"/>
              </a:rPr>
              <a:t> </a:t>
            </a:r>
            <a:r>
              <a:rPr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Chiller" panose="04020404031007020602" pitchFamily="82" charset="0"/>
              </a:rPr>
              <a:t>Adela</a:t>
            </a:r>
            <a:endParaRPr sz="5450" dirty="0">
              <a:solidFill>
                <a:schemeClr val="tx1">
                  <a:lumMod val="75000"/>
                  <a:lumOff val="25000"/>
                </a:schemeClr>
              </a:solidFill>
              <a:latin typeface="Chiller" panose="04020404031007020602" pitchFamily="82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57300" y="4838700"/>
            <a:ext cx="8492007" cy="34781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15399"/>
              </a:lnSpc>
              <a:spcBef>
                <a:spcPts val="95"/>
              </a:spcBef>
            </a:pPr>
            <a:r>
              <a:rPr sz="6600" spc="215" dirty="0">
                <a:solidFill>
                  <a:srgbClr val="FD4000"/>
                </a:solidFill>
                <a:latin typeface="Chiller" panose="04020404031007020602" pitchFamily="82" charset="0"/>
                <a:cs typeface="Arial MT"/>
              </a:rPr>
              <a:t>Dovlecii </a:t>
            </a:r>
            <a:r>
              <a:rPr sz="6600" spc="405" dirty="0">
                <a:solidFill>
                  <a:srgbClr val="FD4000"/>
                </a:solidFill>
                <a:latin typeface="Chiller" panose="04020404031007020602" pitchFamily="82" charset="0"/>
                <a:cs typeface="Arial MT"/>
              </a:rPr>
              <a:t>au </a:t>
            </a:r>
            <a:r>
              <a:rPr sz="6600" spc="440" dirty="0">
                <a:solidFill>
                  <a:srgbClr val="FD4000"/>
                </a:solidFill>
                <a:latin typeface="Chiller" panose="04020404031007020602" pitchFamily="82" charset="0"/>
                <a:cs typeface="Arial MT"/>
              </a:rPr>
              <a:t>fost </a:t>
            </a:r>
            <a:r>
              <a:rPr sz="6600" spc="445" dirty="0">
                <a:solidFill>
                  <a:srgbClr val="FD4000"/>
                </a:solidFill>
                <a:latin typeface="Chiller" panose="04020404031007020602" pitchFamily="82" charset="0"/>
                <a:cs typeface="Arial MT"/>
              </a:rPr>
              <a:t> </a:t>
            </a:r>
            <a:r>
              <a:rPr sz="6600" spc="-20" dirty="0">
                <a:solidFill>
                  <a:srgbClr val="FD4000"/>
                </a:solidFill>
                <a:latin typeface="Chiller" panose="04020404031007020602" pitchFamily="82" charset="0"/>
                <a:cs typeface="Arial MT"/>
              </a:rPr>
              <a:t>sculptați </a:t>
            </a:r>
            <a:r>
              <a:rPr sz="6600" spc="135" dirty="0">
                <a:solidFill>
                  <a:srgbClr val="FD4000"/>
                </a:solidFill>
                <a:latin typeface="Chiller" panose="04020404031007020602" pitchFamily="82" charset="0"/>
                <a:cs typeface="Arial MT"/>
              </a:rPr>
              <a:t>si </a:t>
            </a:r>
            <a:r>
              <a:rPr sz="6600" spc="-75" dirty="0">
                <a:solidFill>
                  <a:srgbClr val="FD4000"/>
                </a:solidFill>
                <a:latin typeface="Chiller" panose="04020404031007020602" pitchFamily="82" charset="0"/>
                <a:cs typeface="Arial MT"/>
              </a:rPr>
              <a:t>pictați </a:t>
            </a:r>
            <a:r>
              <a:rPr sz="6600" spc="-70" dirty="0">
                <a:solidFill>
                  <a:srgbClr val="FD4000"/>
                </a:solidFill>
                <a:latin typeface="Chiller" panose="04020404031007020602" pitchFamily="82" charset="0"/>
                <a:cs typeface="Arial MT"/>
              </a:rPr>
              <a:t> </a:t>
            </a:r>
            <a:r>
              <a:rPr sz="6600" spc="130" dirty="0">
                <a:solidFill>
                  <a:srgbClr val="FD4000"/>
                </a:solidFill>
                <a:latin typeface="Chiller" panose="04020404031007020602" pitchFamily="82" charset="0"/>
                <a:cs typeface="Arial MT"/>
              </a:rPr>
              <a:t>de</a:t>
            </a:r>
            <a:r>
              <a:rPr sz="6600" spc="45" dirty="0">
                <a:solidFill>
                  <a:srgbClr val="FD4000"/>
                </a:solidFill>
                <a:latin typeface="Chiller" panose="04020404031007020602" pitchFamily="82" charset="0"/>
                <a:cs typeface="Arial MT"/>
              </a:rPr>
              <a:t> </a:t>
            </a:r>
            <a:r>
              <a:rPr sz="6600" spc="455" dirty="0">
                <a:solidFill>
                  <a:srgbClr val="FD4000"/>
                </a:solidFill>
                <a:latin typeface="Chiller" panose="04020404031007020602" pitchFamily="82" charset="0"/>
                <a:cs typeface="Arial MT"/>
              </a:rPr>
              <a:t>elevii</a:t>
            </a:r>
            <a:r>
              <a:rPr sz="6600" spc="50" dirty="0">
                <a:solidFill>
                  <a:srgbClr val="FD4000"/>
                </a:solidFill>
                <a:latin typeface="Chiller" panose="04020404031007020602" pitchFamily="82" charset="0"/>
                <a:cs typeface="Arial MT"/>
              </a:rPr>
              <a:t> </a:t>
            </a:r>
            <a:r>
              <a:rPr sz="6600" spc="315" dirty="0">
                <a:solidFill>
                  <a:srgbClr val="FD4000"/>
                </a:solidFill>
                <a:latin typeface="Chiller" panose="04020404031007020602" pitchFamily="82" charset="0"/>
                <a:cs typeface="Arial MT"/>
              </a:rPr>
              <a:t>claselor</a:t>
            </a:r>
            <a:r>
              <a:rPr sz="6600" spc="45" dirty="0">
                <a:solidFill>
                  <a:srgbClr val="FD4000"/>
                </a:solidFill>
                <a:latin typeface="Chiller" panose="04020404031007020602" pitchFamily="82" charset="0"/>
                <a:cs typeface="Arial MT"/>
              </a:rPr>
              <a:t> </a:t>
            </a:r>
            <a:r>
              <a:rPr sz="6600" spc="130" dirty="0">
                <a:solidFill>
                  <a:srgbClr val="FD4000"/>
                </a:solidFill>
                <a:latin typeface="Chiller" panose="04020404031007020602" pitchFamily="82" charset="0"/>
                <a:cs typeface="Arial MT"/>
              </a:rPr>
              <a:t>de </a:t>
            </a:r>
            <a:r>
              <a:rPr sz="6600" spc="-1250" dirty="0">
                <a:solidFill>
                  <a:srgbClr val="FD4000"/>
                </a:solidFill>
                <a:latin typeface="Chiller" panose="04020404031007020602" pitchFamily="82" charset="0"/>
                <a:cs typeface="Arial MT"/>
              </a:rPr>
              <a:t> </a:t>
            </a:r>
            <a:r>
              <a:rPr sz="6600" spc="210" dirty="0">
                <a:solidFill>
                  <a:srgbClr val="FD4000"/>
                </a:solidFill>
                <a:latin typeface="Chiller" panose="04020404031007020602" pitchFamily="82" charset="0"/>
                <a:cs typeface="Arial MT"/>
              </a:rPr>
              <a:t>gimnaziu</a:t>
            </a:r>
            <a:endParaRPr sz="6600" dirty="0">
              <a:latin typeface="Chiller" panose="04020404031007020602" pitchFamily="82" charset="0"/>
              <a:cs typeface="Arial M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8700" y="255058"/>
            <a:ext cx="7905750" cy="5525770"/>
            <a:chOff x="1028700" y="255058"/>
            <a:chExt cx="7905750" cy="55257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40505" y="313345"/>
              <a:ext cx="6695085" cy="546734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8700" y="255058"/>
              <a:ext cx="7905749" cy="5524499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331431" y="5781710"/>
            <a:ext cx="9382125" cy="4307205"/>
            <a:chOff x="331431" y="5781710"/>
            <a:chExt cx="9382125" cy="4307205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4589" y="5973621"/>
              <a:ext cx="8867774" cy="41147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1431" y="5781710"/>
              <a:ext cx="9382124" cy="430529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0465" y="109135"/>
            <a:ext cx="10177145" cy="10177780"/>
            <a:chOff x="110465" y="109135"/>
            <a:chExt cx="10177145" cy="101777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2507" y="409470"/>
              <a:ext cx="3819524" cy="501014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26914" y="3083325"/>
              <a:ext cx="4154335" cy="462843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614159" y="409470"/>
              <a:ext cx="3257549" cy="399097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66074" y="7708281"/>
              <a:ext cx="6943724" cy="218122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0465" y="109135"/>
              <a:ext cx="10172699" cy="1017771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834070" y="4395023"/>
              <a:ext cx="3452929" cy="331774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64530" y="5302434"/>
              <a:ext cx="2674129" cy="252034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47408" y="0"/>
            <a:ext cx="9791700" cy="9953625"/>
            <a:chOff x="247408" y="0"/>
            <a:chExt cx="9791700" cy="99536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7408" y="0"/>
              <a:ext cx="9791699" cy="995362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9502" y="91264"/>
              <a:ext cx="6757645" cy="373606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88669" y="2810803"/>
              <a:ext cx="7167547" cy="466051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54049" y="5818901"/>
              <a:ext cx="3865248" cy="383911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73342" y="5277941"/>
              <a:ext cx="2969895" cy="2795270"/>
            </a:xfrm>
            <a:custGeom>
              <a:avLst/>
              <a:gdLst/>
              <a:ahLst/>
              <a:cxnLst/>
              <a:rect l="l" t="t" r="r" b="b"/>
              <a:pathLst>
                <a:path w="2969895" h="2795270">
                  <a:moveTo>
                    <a:pt x="856945" y="1552155"/>
                  </a:moveTo>
                  <a:lnTo>
                    <a:pt x="805294" y="1555699"/>
                  </a:lnTo>
                  <a:lnTo>
                    <a:pt x="754126" y="1556931"/>
                  </a:lnTo>
                  <a:lnTo>
                    <a:pt x="703237" y="1552194"/>
                  </a:lnTo>
                  <a:lnTo>
                    <a:pt x="652424" y="1537830"/>
                  </a:lnTo>
                  <a:lnTo>
                    <a:pt x="639584" y="1582889"/>
                  </a:lnTo>
                  <a:lnTo>
                    <a:pt x="627138" y="1627784"/>
                  </a:lnTo>
                  <a:lnTo>
                    <a:pt x="612190" y="1671129"/>
                  </a:lnTo>
                  <a:lnTo>
                    <a:pt x="591883" y="1711490"/>
                  </a:lnTo>
                  <a:lnTo>
                    <a:pt x="563333" y="1747481"/>
                  </a:lnTo>
                  <a:lnTo>
                    <a:pt x="523646" y="1777669"/>
                  </a:lnTo>
                  <a:lnTo>
                    <a:pt x="539508" y="1751317"/>
                  </a:lnTo>
                  <a:lnTo>
                    <a:pt x="542099" y="1729498"/>
                  </a:lnTo>
                  <a:lnTo>
                    <a:pt x="530440" y="1707489"/>
                  </a:lnTo>
                  <a:lnTo>
                    <a:pt x="503580" y="1680565"/>
                  </a:lnTo>
                  <a:lnTo>
                    <a:pt x="499249" y="1707908"/>
                  </a:lnTo>
                  <a:lnTo>
                    <a:pt x="457149" y="1724964"/>
                  </a:lnTo>
                  <a:lnTo>
                    <a:pt x="430796" y="1709331"/>
                  </a:lnTo>
                  <a:lnTo>
                    <a:pt x="425183" y="1746605"/>
                  </a:lnTo>
                  <a:lnTo>
                    <a:pt x="428929" y="1769059"/>
                  </a:lnTo>
                  <a:lnTo>
                    <a:pt x="445858" y="1783359"/>
                  </a:lnTo>
                  <a:lnTo>
                    <a:pt x="479793" y="1796173"/>
                  </a:lnTo>
                  <a:lnTo>
                    <a:pt x="430022" y="1797100"/>
                  </a:lnTo>
                  <a:lnTo>
                    <a:pt x="382003" y="1794751"/>
                  </a:lnTo>
                  <a:lnTo>
                    <a:pt x="336029" y="1787829"/>
                  </a:lnTo>
                  <a:lnTo>
                    <a:pt x="292430" y="1775053"/>
                  </a:lnTo>
                  <a:lnTo>
                    <a:pt x="251472" y="1755114"/>
                  </a:lnTo>
                  <a:lnTo>
                    <a:pt x="213461" y="1726730"/>
                  </a:lnTo>
                  <a:lnTo>
                    <a:pt x="178714" y="1688592"/>
                  </a:lnTo>
                  <a:lnTo>
                    <a:pt x="152895" y="1728152"/>
                  </a:lnTo>
                  <a:lnTo>
                    <a:pt x="121132" y="1757997"/>
                  </a:lnTo>
                  <a:lnTo>
                    <a:pt x="84404" y="1779892"/>
                  </a:lnTo>
                  <a:lnTo>
                    <a:pt x="43700" y="1795551"/>
                  </a:lnTo>
                  <a:lnTo>
                    <a:pt x="0" y="1806727"/>
                  </a:lnTo>
                  <a:lnTo>
                    <a:pt x="13093" y="1811591"/>
                  </a:lnTo>
                  <a:lnTo>
                    <a:pt x="26098" y="1815846"/>
                  </a:lnTo>
                  <a:lnTo>
                    <a:pt x="39077" y="1819452"/>
                  </a:lnTo>
                  <a:lnTo>
                    <a:pt x="52133" y="1822373"/>
                  </a:lnTo>
                  <a:lnTo>
                    <a:pt x="81280" y="1829117"/>
                  </a:lnTo>
                  <a:lnTo>
                    <a:pt x="109232" y="1838452"/>
                  </a:lnTo>
                  <a:lnTo>
                    <a:pt x="135674" y="1851431"/>
                  </a:lnTo>
                  <a:lnTo>
                    <a:pt x="160337" y="1869071"/>
                  </a:lnTo>
                  <a:lnTo>
                    <a:pt x="166662" y="1871941"/>
                  </a:lnTo>
                  <a:lnTo>
                    <a:pt x="175171" y="1872767"/>
                  </a:lnTo>
                  <a:lnTo>
                    <a:pt x="184023" y="1871738"/>
                  </a:lnTo>
                  <a:lnTo>
                    <a:pt x="191338" y="1868982"/>
                  </a:lnTo>
                  <a:lnTo>
                    <a:pt x="219506" y="1857248"/>
                  </a:lnTo>
                  <a:lnTo>
                    <a:pt x="246151" y="1856117"/>
                  </a:lnTo>
                  <a:lnTo>
                    <a:pt x="295948" y="1880908"/>
                  </a:lnTo>
                  <a:lnTo>
                    <a:pt x="328396" y="1908975"/>
                  </a:lnTo>
                  <a:lnTo>
                    <a:pt x="344512" y="1923186"/>
                  </a:lnTo>
                  <a:lnTo>
                    <a:pt x="360654" y="1937385"/>
                  </a:lnTo>
                  <a:lnTo>
                    <a:pt x="380149" y="1916137"/>
                  </a:lnTo>
                  <a:lnTo>
                    <a:pt x="399846" y="1905609"/>
                  </a:lnTo>
                  <a:lnTo>
                    <a:pt x="421563" y="1905812"/>
                  </a:lnTo>
                  <a:lnTo>
                    <a:pt x="447078" y="1916785"/>
                  </a:lnTo>
                  <a:lnTo>
                    <a:pt x="473900" y="1933511"/>
                  </a:lnTo>
                  <a:lnTo>
                    <a:pt x="499986" y="1951355"/>
                  </a:lnTo>
                  <a:lnTo>
                    <a:pt x="525627" y="1969604"/>
                  </a:lnTo>
                  <a:lnTo>
                    <a:pt x="551141" y="1987575"/>
                  </a:lnTo>
                  <a:lnTo>
                    <a:pt x="568032" y="1940153"/>
                  </a:lnTo>
                  <a:lnTo>
                    <a:pt x="588518" y="1899323"/>
                  </a:lnTo>
                  <a:lnTo>
                    <a:pt x="613105" y="1865236"/>
                  </a:lnTo>
                  <a:lnTo>
                    <a:pt x="642289" y="1838007"/>
                  </a:lnTo>
                  <a:lnTo>
                    <a:pt x="679894" y="1823656"/>
                  </a:lnTo>
                  <a:lnTo>
                    <a:pt x="694969" y="1819122"/>
                  </a:lnTo>
                  <a:lnTo>
                    <a:pt x="689635" y="1767789"/>
                  </a:lnTo>
                  <a:lnTo>
                    <a:pt x="703922" y="1726806"/>
                  </a:lnTo>
                  <a:lnTo>
                    <a:pt x="738847" y="1697863"/>
                  </a:lnTo>
                  <a:lnTo>
                    <a:pt x="795413" y="1682623"/>
                  </a:lnTo>
                  <a:lnTo>
                    <a:pt x="792746" y="1640941"/>
                  </a:lnTo>
                  <a:lnTo>
                    <a:pt x="801204" y="1605013"/>
                  </a:lnTo>
                  <a:lnTo>
                    <a:pt x="822159" y="1575269"/>
                  </a:lnTo>
                  <a:lnTo>
                    <a:pt x="856945" y="1552155"/>
                  </a:lnTo>
                  <a:close/>
                </a:path>
                <a:path w="2969895" h="2795270">
                  <a:moveTo>
                    <a:pt x="1606384" y="1693773"/>
                  </a:moveTo>
                  <a:lnTo>
                    <a:pt x="1601406" y="1679981"/>
                  </a:lnTo>
                  <a:lnTo>
                    <a:pt x="1596402" y="1669008"/>
                  </a:lnTo>
                  <a:lnTo>
                    <a:pt x="1592326" y="1657540"/>
                  </a:lnTo>
                  <a:lnTo>
                    <a:pt x="1588820" y="1645793"/>
                  </a:lnTo>
                  <a:lnTo>
                    <a:pt x="1585480" y="1634045"/>
                  </a:lnTo>
                  <a:lnTo>
                    <a:pt x="1575993" y="1584363"/>
                  </a:lnTo>
                  <a:lnTo>
                    <a:pt x="1574507" y="1534655"/>
                  </a:lnTo>
                  <a:lnTo>
                    <a:pt x="1578343" y="1484896"/>
                  </a:lnTo>
                  <a:lnTo>
                    <a:pt x="1583169" y="1447901"/>
                  </a:lnTo>
                  <a:lnTo>
                    <a:pt x="1584833" y="1435087"/>
                  </a:lnTo>
                  <a:lnTo>
                    <a:pt x="1587842" y="1410601"/>
                  </a:lnTo>
                  <a:lnTo>
                    <a:pt x="1590306" y="1386052"/>
                  </a:lnTo>
                  <a:lnTo>
                    <a:pt x="1592529" y="1361465"/>
                  </a:lnTo>
                  <a:lnTo>
                    <a:pt x="1594827" y="1336890"/>
                  </a:lnTo>
                  <a:lnTo>
                    <a:pt x="1589138" y="1335125"/>
                  </a:lnTo>
                  <a:lnTo>
                    <a:pt x="1586306" y="1334198"/>
                  </a:lnTo>
                  <a:lnTo>
                    <a:pt x="1560004" y="1377607"/>
                  </a:lnTo>
                  <a:lnTo>
                    <a:pt x="1531848" y="1418640"/>
                  </a:lnTo>
                  <a:lnTo>
                    <a:pt x="1501406" y="1456778"/>
                  </a:lnTo>
                  <a:lnTo>
                    <a:pt x="1468348" y="1491399"/>
                  </a:lnTo>
                  <a:lnTo>
                    <a:pt x="1432013" y="1522209"/>
                  </a:lnTo>
                  <a:lnTo>
                    <a:pt x="1392212" y="1548434"/>
                  </a:lnTo>
                  <a:lnTo>
                    <a:pt x="1348447" y="1569631"/>
                  </a:lnTo>
                  <a:lnTo>
                    <a:pt x="1300289" y="1585264"/>
                  </a:lnTo>
                  <a:lnTo>
                    <a:pt x="1247317" y="1594802"/>
                  </a:lnTo>
                  <a:lnTo>
                    <a:pt x="1253147" y="1604695"/>
                  </a:lnTo>
                  <a:lnTo>
                    <a:pt x="1256131" y="1610194"/>
                  </a:lnTo>
                  <a:lnTo>
                    <a:pt x="1259509" y="1615440"/>
                  </a:lnTo>
                  <a:lnTo>
                    <a:pt x="1285024" y="1659724"/>
                  </a:lnTo>
                  <a:lnTo>
                    <a:pt x="1305356" y="1705394"/>
                  </a:lnTo>
                  <a:lnTo>
                    <a:pt x="1320520" y="1752434"/>
                  </a:lnTo>
                  <a:lnTo>
                    <a:pt x="1330528" y="1800821"/>
                  </a:lnTo>
                  <a:lnTo>
                    <a:pt x="1335379" y="1850529"/>
                  </a:lnTo>
                  <a:lnTo>
                    <a:pt x="1335074" y="1901545"/>
                  </a:lnTo>
                  <a:lnTo>
                    <a:pt x="1330502" y="1952447"/>
                  </a:lnTo>
                  <a:lnTo>
                    <a:pt x="1322705" y="2002561"/>
                  </a:lnTo>
                  <a:lnTo>
                    <a:pt x="1312024" y="2051939"/>
                  </a:lnTo>
                  <a:lnTo>
                    <a:pt x="1298778" y="2100694"/>
                  </a:lnTo>
                  <a:lnTo>
                    <a:pt x="1283335" y="2148878"/>
                  </a:lnTo>
                  <a:lnTo>
                    <a:pt x="1266012" y="2196579"/>
                  </a:lnTo>
                  <a:lnTo>
                    <a:pt x="1246949" y="2244382"/>
                  </a:lnTo>
                  <a:lnTo>
                    <a:pt x="1244447" y="2243937"/>
                  </a:lnTo>
                  <a:lnTo>
                    <a:pt x="1242225" y="2243937"/>
                  </a:lnTo>
                  <a:lnTo>
                    <a:pt x="1244371" y="2225687"/>
                  </a:lnTo>
                  <a:lnTo>
                    <a:pt x="1245882" y="2212238"/>
                  </a:lnTo>
                  <a:lnTo>
                    <a:pt x="1246416" y="2207463"/>
                  </a:lnTo>
                  <a:lnTo>
                    <a:pt x="1248562" y="2191258"/>
                  </a:lnTo>
                  <a:lnTo>
                    <a:pt x="1248816" y="2189327"/>
                  </a:lnTo>
                  <a:lnTo>
                    <a:pt x="1252016" y="2171369"/>
                  </a:lnTo>
                  <a:lnTo>
                    <a:pt x="1253312" y="2151227"/>
                  </a:lnTo>
                  <a:lnTo>
                    <a:pt x="1248333" y="2134489"/>
                  </a:lnTo>
                  <a:lnTo>
                    <a:pt x="1245984" y="2131593"/>
                  </a:lnTo>
                  <a:lnTo>
                    <a:pt x="1245463" y="2130958"/>
                  </a:lnTo>
                  <a:lnTo>
                    <a:pt x="1237627" y="2121319"/>
                  </a:lnTo>
                  <a:lnTo>
                    <a:pt x="1221740" y="2111857"/>
                  </a:lnTo>
                  <a:lnTo>
                    <a:pt x="1215910" y="2109647"/>
                  </a:lnTo>
                  <a:lnTo>
                    <a:pt x="1205052" y="2105571"/>
                  </a:lnTo>
                  <a:lnTo>
                    <a:pt x="1205052" y="2178951"/>
                  </a:lnTo>
                  <a:lnTo>
                    <a:pt x="1201610" y="2215223"/>
                  </a:lnTo>
                  <a:lnTo>
                    <a:pt x="1194803" y="2219566"/>
                  </a:lnTo>
                  <a:lnTo>
                    <a:pt x="1174800" y="2199551"/>
                  </a:lnTo>
                  <a:lnTo>
                    <a:pt x="1158049" y="2182799"/>
                  </a:lnTo>
                  <a:lnTo>
                    <a:pt x="1163002" y="2175281"/>
                  </a:lnTo>
                  <a:lnTo>
                    <a:pt x="1205052" y="2178951"/>
                  </a:lnTo>
                  <a:lnTo>
                    <a:pt x="1205052" y="2105571"/>
                  </a:lnTo>
                  <a:lnTo>
                    <a:pt x="1196124" y="2102205"/>
                  </a:lnTo>
                  <a:lnTo>
                    <a:pt x="1169530" y="2093544"/>
                  </a:lnTo>
                  <a:lnTo>
                    <a:pt x="1153985" y="2088819"/>
                  </a:lnTo>
                  <a:lnTo>
                    <a:pt x="1153985" y="2253945"/>
                  </a:lnTo>
                  <a:lnTo>
                    <a:pt x="1152055" y="2261654"/>
                  </a:lnTo>
                  <a:lnTo>
                    <a:pt x="1120317" y="2278354"/>
                  </a:lnTo>
                  <a:lnTo>
                    <a:pt x="1101839" y="2243264"/>
                  </a:lnTo>
                  <a:lnTo>
                    <a:pt x="1105204" y="2236190"/>
                  </a:lnTo>
                  <a:lnTo>
                    <a:pt x="1153985" y="2253945"/>
                  </a:lnTo>
                  <a:lnTo>
                    <a:pt x="1153985" y="2088819"/>
                  </a:lnTo>
                  <a:lnTo>
                    <a:pt x="1141730" y="2085086"/>
                  </a:lnTo>
                  <a:lnTo>
                    <a:pt x="1112469" y="2076005"/>
                  </a:lnTo>
                  <a:lnTo>
                    <a:pt x="1133322" y="2153132"/>
                  </a:lnTo>
                  <a:lnTo>
                    <a:pt x="1112240" y="2162543"/>
                  </a:lnTo>
                  <a:lnTo>
                    <a:pt x="1094701" y="2174748"/>
                  </a:lnTo>
                  <a:lnTo>
                    <a:pt x="1083652" y="2192096"/>
                  </a:lnTo>
                  <a:lnTo>
                    <a:pt x="1082090" y="2216988"/>
                  </a:lnTo>
                  <a:lnTo>
                    <a:pt x="1007071" y="2198243"/>
                  </a:lnTo>
                  <a:lnTo>
                    <a:pt x="1025664" y="2232926"/>
                  </a:lnTo>
                  <a:lnTo>
                    <a:pt x="1066596" y="2293010"/>
                  </a:lnTo>
                  <a:lnTo>
                    <a:pt x="1101331" y="2325611"/>
                  </a:lnTo>
                  <a:lnTo>
                    <a:pt x="1110716" y="2328799"/>
                  </a:lnTo>
                  <a:lnTo>
                    <a:pt x="1120419" y="2328354"/>
                  </a:lnTo>
                  <a:lnTo>
                    <a:pt x="1130871" y="2324239"/>
                  </a:lnTo>
                  <a:lnTo>
                    <a:pt x="1165479" y="2305824"/>
                  </a:lnTo>
                  <a:lnTo>
                    <a:pt x="1200213" y="2287625"/>
                  </a:lnTo>
                  <a:lnTo>
                    <a:pt x="1153947" y="2330996"/>
                  </a:lnTo>
                  <a:lnTo>
                    <a:pt x="1115288" y="2354300"/>
                  </a:lnTo>
                  <a:lnTo>
                    <a:pt x="1074305" y="2373261"/>
                  </a:lnTo>
                  <a:lnTo>
                    <a:pt x="1030846" y="2387498"/>
                  </a:lnTo>
                  <a:lnTo>
                    <a:pt x="980427" y="2397531"/>
                  </a:lnTo>
                  <a:lnTo>
                    <a:pt x="929817" y="2402052"/>
                  </a:lnTo>
                  <a:lnTo>
                    <a:pt x="879094" y="2402446"/>
                  </a:lnTo>
                  <a:lnTo>
                    <a:pt x="828268" y="2400071"/>
                  </a:lnTo>
                  <a:lnTo>
                    <a:pt x="645464" y="2386215"/>
                  </a:lnTo>
                  <a:lnTo>
                    <a:pt x="646506" y="2435987"/>
                  </a:lnTo>
                  <a:lnTo>
                    <a:pt x="642366" y="2484082"/>
                  </a:lnTo>
                  <a:lnTo>
                    <a:pt x="633768" y="2530767"/>
                  </a:lnTo>
                  <a:lnTo>
                    <a:pt x="621385" y="2576271"/>
                  </a:lnTo>
                  <a:lnTo>
                    <a:pt x="605967" y="2620848"/>
                  </a:lnTo>
                  <a:lnTo>
                    <a:pt x="588200" y="2664752"/>
                  </a:lnTo>
                  <a:lnTo>
                    <a:pt x="568794" y="2708211"/>
                  </a:lnTo>
                  <a:lnTo>
                    <a:pt x="527939" y="2794800"/>
                  </a:lnTo>
                  <a:lnTo>
                    <a:pt x="565924" y="2758490"/>
                  </a:lnTo>
                  <a:lnTo>
                    <a:pt x="605282" y="2732760"/>
                  </a:lnTo>
                  <a:lnTo>
                    <a:pt x="645871" y="2717266"/>
                  </a:lnTo>
                  <a:lnTo>
                    <a:pt x="687578" y="2711678"/>
                  </a:lnTo>
                  <a:lnTo>
                    <a:pt x="730275" y="2715641"/>
                  </a:lnTo>
                  <a:lnTo>
                    <a:pt x="773849" y="2728811"/>
                  </a:lnTo>
                  <a:lnTo>
                    <a:pt x="818159" y="2750845"/>
                  </a:lnTo>
                  <a:lnTo>
                    <a:pt x="854532" y="2702788"/>
                  </a:lnTo>
                  <a:lnTo>
                    <a:pt x="890104" y="2659532"/>
                  </a:lnTo>
                  <a:lnTo>
                    <a:pt x="927862" y="2627731"/>
                  </a:lnTo>
                  <a:lnTo>
                    <a:pt x="969403" y="2609989"/>
                  </a:lnTo>
                  <a:lnTo>
                    <a:pt x="1014476" y="2606687"/>
                  </a:lnTo>
                  <a:lnTo>
                    <a:pt x="1062850" y="2618270"/>
                  </a:lnTo>
                  <a:lnTo>
                    <a:pt x="1089710" y="2629001"/>
                  </a:lnTo>
                  <a:lnTo>
                    <a:pt x="1116431" y="2640279"/>
                  </a:lnTo>
                  <a:lnTo>
                    <a:pt x="1170190" y="2663418"/>
                  </a:lnTo>
                  <a:lnTo>
                    <a:pt x="1167739" y="2632240"/>
                  </a:lnTo>
                  <a:lnTo>
                    <a:pt x="1189723" y="2586164"/>
                  </a:lnTo>
                  <a:lnTo>
                    <a:pt x="1265199" y="2543086"/>
                  </a:lnTo>
                  <a:lnTo>
                    <a:pt x="1313980" y="2523896"/>
                  </a:lnTo>
                  <a:lnTo>
                    <a:pt x="1363751" y="2509482"/>
                  </a:lnTo>
                  <a:lnTo>
                    <a:pt x="1414513" y="2499842"/>
                  </a:lnTo>
                  <a:lnTo>
                    <a:pt x="1466303" y="2494991"/>
                  </a:lnTo>
                  <a:lnTo>
                    <a:pt x="1519097" y="2494953"/>
                  </a:lnTo>
                  <a:lnTo>
                    <a:pt x="1572945" y="2499728"/>
                  </a:lnTo>
                  <a:lnTo>
                    <a:pt x="1566164" y="2483853"/>
                  </a:lnTo>
                  <a:lnTo>
                    <a:pt x="1540675" y="2420899"/>
                  </a:lnTo>
                  <a:lnTo>
                    <a:pt x="1523682" y="2374633"/>
                  </a:lnTo>
                  <a:lnTo>
                    <a:pt x="1509483" y="2327630"/>
                  </a:lnTo>
                  <a:lnTo>
                    <a:pt x="1499476" y="2279548"/>
                  </a:lnTo>
                  <a:lnTo>
                    <a:pt x="1498003" y="2262733"/>
                  </a:lnTo>
                  <a:lnTo>
                    <a:pt x="1495120" y="2230031"/>
                  </a:lnTo>
                  <a:lnTo>
                    <a:pt x="1499082" y="2180691"/>
                  </a:lnTo>
                  <a:lnTo>
                    <a:pt x="1524990" y="2138591"/>
                  </a:lnTo>
                  <a:lnTo>
                    <a:pt x="1592084" y="2108327"/>
                  </a:lnTo>
                  <a:lnTo>
                    <a:pt x="1593456" y="2108022"/>
                  </a:lnTo>
                  <a:lnTo>
                    <a:pt x="1594510" y="2106155"/>
                  </a:lnTo>
                  <a:lnTo>
                    <a:pt x="1597253" y="2103564"/>
                  </a:lnTo>
                  <a:lnTo>
                    <a:pt x="1594256" y="2097366"/>
                  </a:lnTo>
                  <a:lnTo>
                    <a:pt x="1589252" y="2087168"/>
                  </a:lnTo>
                  <a:lnTo>
                    <a:pt x="1587576" y="2083574"/>
                  </a:lnTo>
                  <a:lnTo>
                    <a:pt x="1585315" y="2078736"/>
                  </a:lnTo>
                  <a:lnTo>
                    <a:pt x="1581975" y="2070519"/>
                  </a:lnTo>
                  <a:lnTo>
                    <a:pt x="1581175" y="2068423"/>
                  </a:lnTo>
                  <a:lnTo>
                    <a:pt x="1564881" y="2025192"/>
                  </a:lnTo>
                  <a:lnTo>
                    <a:pt x="1547863" y="1980298"/>
                  </a:lnTo>
                  <a:lnTo>
                    <a:pt x="1531708" y="1935149"/>
                  </a:lnTo>
                  <a:lnTo>
                    <a:pt x="1517383" y="1889480"/>
                  </a:lnTo>
                  <a:lnTo>
                    <a:pt x="1512265" y="1854085"/>
                  </a:lnTo>
                  <a:lnTo>
                    <a:pt x="1517396" y="1820633"/>
                  </a:lnTo>
                  <a:lnTo>
                    <a:pt x="1532547" y="1789772"/>
                  </a:lnTo>
                  <a:lnTo>
                    <a:pt x="1557540" y="1762175"/>
                  </a:lnTo>
                  <a:lnTo>
                    <a:pt x="1566519" y="1753958"/>
                  </a:lnTo>
                  <a:lnTo>
                    <a:pt x="1575168" y="1745348"/>
                  </a:lnTo>
                  <a:lnTo>
                    <a:pt x="1583702" y="1736610"/>
                  </a:lnTo>
                  <a:lnTo>
                    <a:pt x="1592338" y="1727987"/>
                  </a:lnTo>
                  <a:lnTo>
                    <a:pt x="1601292" y="1717357"/>
                  </a:lnTo>
                  <a:lnTo>
                    <a:pt x="1606156" y="1706092"/>
                  </a:lnTo>
                  <a:lnTo>
                    <a:pt x="1606384" y="1693773"/>
                  </a:lnTo>
                  <a:close/>
                </a:path>
                <a:path w="2969895" h="2795270">
                  <a:moveTo>
                    <a:pt x="2156498" y="10617"/>
                  </a:moveTo>
                  <a:lnTo>
                    <a:pt x="2102599" y="16713"/>
                  </a:lnTo>
                  <a:lnTo>
                    <a:pt x="2050567" y="18707"/>
                  </a:lnTo>
                  <a:lnTo>
                    <a:pt x="1999894" y="13995"/>
                  </a:lnTo>
                  <a:lnTo>
                    <a:pt x="1950097" y="0"/>
                  </a:lnTo>
                  <a:lnTo>
                    <a:pt x="1937562" y="43599"/>
                  </a:lnTo>
                  <a:lnTo>
                    <a:pt x="1925497" y="87350"/>
                  </a:lnTo>
                  <a:lnTo>
                    <a:pt x="1911045" y="129921"/>
                  </a:lnTo>
                  <a:lnTo>
                    <a:pt x="1891334" y="170014"/>
                  </a:lnTo>
                  <a:lnTo>
                    <a:pt x="1863471" y="206298"/>
                  </a:lnTo>
                  <a:lnTo>
                    <a:pt x="1824609" y="237451"/>
                  </a:lnTo>
                  <a:lnTo>
                    <a:pt x="1837778" y="212001"/>
                  </a:lnTo>
                  <a:lnTo>
                    <a:pt x="1838337" y="188925"/>
                  </a:lnTo>
                  <a:lnTo>
                    <a:pt x="1826158" y="166852"/>
                  </a:lnTo>
                  <a:lnTo>
                    <a:pt x="1801164" y="144348"/>
                  </a:lnTo>
                  <a:lnTo>
                    <a:pt x="1796643" y="169519"/>
                  </a:lnTo>
                  <a:lnTo>
                    <a:pt x="1754886" y="186804"/>
                  </a:lnTo>
                  <a:lnTo>
                    <a:pt x="1728419" y="170916"/>
                  </a:lnTo>
                  <a:lnTo>
                    <a:pt x="1723097" y="206692"/>
                  </a:lnTo>
                  <a:lnTo>
                    <a:pt x="1725523" y="228968"/>
                  </a:lnTo>
                  <a:lnTo>
                    <a:pt x="1737842" y="243230"/>
                  </a:lnTo>
                  <a:lnTo>
                    <a:pt x="1762201" y="254901"/>
                  </a:lnTo>
                  <a:lnTo>
                    <a:pt x="1761807" y="255714"/>
                  </a:lnTo>
                  <a:lnTo>
                    <a:pt x="1761578" y="257060"/>
                  </a:lnTo>
                  <a:lnTo>
                    <a:pt x="1758505" y="258064"/>
                  </a:lnTo>
                  <a:lnTo>
                    <a:pt x="1755914" y="258978"/>
                  </a:lnTo>
                  <a:lnTo>
                    <a:pt x="1700123" y="258610"/>
                  </a:lnTo>
                  <a:lnTo>
                    <a:pt x="1648917" y="253060"/>
                  </a:lnTo>
                  <a:lnTo>
                    <a:pt x="1600276" y="240931"/>
                  </a:lnTo>
                  <a:lnTo>
                    <a:pt x="1554784" y="220789"/>
                  </a:lnTo>
                  <a:lnTo>
                    <a:pt x="1512989" y="191160"/>
                  </a:lnTo>
                  <a:lnTo>
                    <a:pt x="1475486" y="150583"/>
                  </a:lnTo>
                  <a:lnTo>
                    <a:pt x="1472285" y="152273"/>
                  </a:lnTo>
                  <a:lnTo>
                    <a:pt x="1470698" y="153136"/>
                  </a:lnTo>
                  <a:lnTo>
                    <a:pt x="1453718" y="186613"/>
                  </a:lnTo>
                  <a:lnTo>
                    <a:pt x="1429753" y="212521"/>
                  </a:lnTo>
                  <a:lnTo>
                    <a:pt x="1367116" y="247853"/>
                  </a:lnTo>
                  <a:lnTo>
                    <a:pt x="1317548" y="262801"/>
                  </a:lnTo>
                  <a:lnTo>
                    <a:pt x="1300848" y="267347"/>
                  </a:lnTo>
                  <a:lnTo>
                    <a:pt x="1317078" y="273761"/>
                  </a:lnTo>
                  <a:lnTo>
                    <a:pt x="1333436" y="278701"/>
                  </a:lnTo>
                  <a:lnTo>
                    <a:pt x="1349667" y="283222"/>
                  </a:lnTo>
                  <a:lnTo>
                    <a:pt x="1365516" y="288378"/>
                  </a:lnTo>
                  <a:lnTo>
                    <a:pt x="1387449" y="296773"/>
                  </a:lnTo>
                  <a:lnTo>
                    <a:pt x="1409166" y="305828"/>
                  </a:lnTo>
                  <a:lnTo>
                    <a:pt x="1430337" y="315912"/>
                  </a:lnTo>
                  <a:lnTo>
                    <a:pt x="1450594" y="327418"/>
                  </a:lnTo>
                  <a:lnTo>
                    <a:pt x="1461604" y="333349"/>
                  </a:lnTo>
                  <a:lnTo>
                    <a:pt x="1471764" y="336232"/>
                  </a:lnTo>
                  <a:lnTo>
                    <a:pt x="1481683" y="335559"/>
                  </a:lnTo>
                  <a:lnTo>
                    <a:pt x="1491957" y="330809"/>
                  </a:lnTo>
                  <a:lnTo>
                    <a:pt x="1519288" y="318744"/>
                  </a:lnTo>
                  <a:lnTo>
                    <a:pt x="1569923" y="326656"/>
                  </a:lnTo>
                  <a:lnTo>
                    <a:pt x="1610017" y="356679"/>
                  </a:lnTo>
                  <a:lnTo>
                    <a:pt x="1642237" y="385229"/>
                  </a:lnTo>
                  <a:lnTo>
                    <a:pt x="1658340" y="399529"/>
                  </a:lnTo>
                  <a:lnTo>
                    <a:pt x="1678330" y="377939"/>
                  </a:lnTo>
                  <a:lnTo>
                    <a:pt x="1698256" y="367436"/>
                  </a:lnTo>
                  <a:lnTo>
                    <a:pt x="1720329" y="368033"/>
                  </a:lnTo>
                  <a:lnTo>
                    <a:pt x="1746681" y="379666"/>
                  </a:lnTo>
                  <a:lnTo>
                    <a:pt x="1772704" y="395998"/>
                  </a:lnTo>
                  <a:lnTo>
                    <a:pt x="1798167" y="413550"/>
                  </a:lnTo>
                  <a:lnTo>
                    <a:pt x="1823542" y="431749"/>
                  </a:lnTo>
                  <a:lnTo>
                    <a:pt x="1849310" y="450037"/>
                  </a:lnTo>
                  <a:lnTo>
                    <a:pt x="1874608" y="381495"/>
                  </a:lnTo>
                  <a:lnTo>
                    <a:pt x="1916950" y="321106"/>
                  </a:lnTo>
                  <a:lnTo>
                    <a:pt x="1948764" y="292049"/>
                  </a:lnTo>
                  <a:lnTo>
                    <a:pt x="1968436" y="285343"/>
                  </a:lnTo>
                  <a:lnTo>
                    <a:pt x="1992388" y="288086"/>
                  </a:lnTo>
                  <a:lnTo>
                    <a:pt x="1992096" y="281978"/>
                  </a:lnTo>
                  <a:lnTo>
                    <a:pt x="1992045" y="278396"/>
                  </a:lnTo>
                  <a:lnTo>
                    <a:pt x="1991753" y="274840"/>
                  </a:lnTo>
                  <a:lnTo>
                    <a:pt x="1990610" y="223062"/>
                  </a:lnTo>
                  <a:lnTo>
                    <a:pt x="2000999" y="189636"/>
                  </a:lnTo>
                  <a:lnTo>
                    <a:pt x="2027936" y="166687"/>
                  </a:lnTo>
                  <a:lnTo>
                    <a:pt x="2076462" y="146405"/>
                  </a:lnTo>
                  <a:lnTo>
                    <a:pt x="2081568" y="142913"/>
                  </a:lnTo>
                  <a:lnTo>
                    <a:pt x="2086203" y="136994"/>
                  </a:lnTo>
                  <a:lnTo>
                    <a:pt x="2089442" y="130149"/>
                  </a:lnTo>
                  <a:lnTo>
                    <a:pt x="2090407" y="123875"/>
                  </a:lnTo>
                  <a:lnTo>
                    <a:pt x="2091220" y="92722"/>
                  </a:lnTo>
                  <a:lnTo>
                    <a:pt x="2099678" y="65646"/>
                  </a:lnTo>
                  <a:lnTo>
                    <a:pt x="2115997" y="42595"/>
                  </a:lnTo>
                  <a:lnTo>
                    <a:pt x="2140432" y="23482"/>
                  </a:lnTo>
                  <a:lnTo>
                    <a:pt x="2144458" y="21069"/>
                  </a:lnTo>
                  <a:lnTo>
                    <a:pt x="2147849" y="17589"/>
                  </a:lnTo>
                  <a:lnTo>
                    <a:pt x="2156498" y="10617"/>
                  </a:lnTo>
                  <a:close/>
                </a:path>
                <a:path w="2969895" h="2795270">
                  <a:moveTo>
                    <a:pt x="2402179" y="1834692"/>
                  </a:moveTo>
                  <a:lnTo>
                    <a:pt x="2395067" y="1818538"/>
                  </a:lnTo>
                  <a:lnTo>
                    <a:pt x="2387600" y="1801939"/>
                  </a:lnTo>
                  <a:lnTo>
                    <a:pt x="2380500" y="1784883"/>
                  </a:lnTo>
                  <a:lnTo>
                    <a:pt x="2365629" y="1730514"/>
                  </a:lnTo>
                  <a:lnTo>
                    <a:pt x="2360231" y="1671815"/>
                  </a:lnTo>
                  <a:lnTo>
                    <a:pt x="2362517" y="1651393"/>
                  </a:lnTo>
                  <a:lnTo>
                    <a:pt x="2371598" y="1633562"/>
                  </a:lnTo>
                  <a:lnTo>
                    <a:pt x="2391143" y="1620139"/>
                  </a:lnTo>
                  <a:lnTo>
                    <a:pt x="2347391" y="1575663"/>
                  </a:lnTo>
                  <a:lnTo>
                    <a:pt x="2329269" y="1542453"/>
                  </a:lnTo>
                  <a:lnTo>
                    <a:pt x="2333599" y="1503972"/>
                  </a:lnTo>
                  <a:lnTo>
                    <a:pt x="2357183" y="1443672"/>
                  </a:lnTo>
                  <a:lnTo>
                    <a:pt x="2327325" y="1417015"/>
                  </a:lnTo>
                  <a:lnTo>
                    <a:pt x="2309228" y="1385684"/>
                  </a:lnTo>
                  <a:lnTo>
                    <a:pt x="2303894" y="1349527"/>
                  </a:lnTo>
                  <a:lnTo>
                    <a:pt x="2312314" y="1308379"/>
                  </a:lnTo>
                  <a:lnTo>
                    <a:pt x="2278329" y="1348867"/>
                  </a:lnTo>
                  <a:lnTo>
                    <a:pt x="2242934" y="1386408"/>
                  </a:lnTo>
                  <a:lnTo>
                    <a:pt x="2204123" y="1419021"/>
                  </a:lnTo>
                  <a:lnTo>
                    <a:pt x="2159889" y="1444675"/>
                  </a:lnTo>
                  <a:lnTo>
                    <a:pt x="2170963" y="1465389"/>
                  </a:lnTo>
                  <a:lnTo>
                    <a:pt x="2192261" y="1505458"/>
                  </a:lnTo>
                  <a:lnTo>
                    <a:pt x="2211984" y="1546250"/>
                  </a:lnTo>
                  <a:lnTo>
                    <a:pt x="2230120" y="1588566"/>
                  </a:lnTo>
                  <a:lnTo>
                    <a:pt x="2240089" y="1630997"/>
                  </a:lnTo>
                  <a:lnTo>
                    <a:pt x="2241639" y="1673580"/>
                  </a:lnTo>
                  <a:lnTo>
                    <a:pt x="2242223" y="1694916"/>
                  </a:lnTo>
                  <a:lnTo>
                    <a:pt x="2235301" y="1695056"/>
                  </a:lnTo>
                  <a:lnTo>
                    <a:pt x="2226830" y="1671218"/>
                  </a:lnTo>
                  <a:lnTo>
                    <a:pt x="2209977" y="1656041"/>
                  </a:lnTo>
                  <a:lnTo>
                    <a:pt x="2185416" y="1649920"/>
                  </a:lnTo>
                  <a:lnTo>
                    <a:pt x="2153831" y="1653286"/>
                  </a:lnTo>
                  <a:lnTo>
                    <a:pt x="2171484" y="1676196"/>
                  </a:lnTo>
                  <a:lnTo>
                    <a:pt x="2161044" y="1690839"/>
                  </a:lnTo>
                  <a:lnTo>
                    <a:pt x="2153221" y="1707235"/>
                  </a:lnTo>
                  <a:lnTo>
                    <a:pt x="2141588" y="1719275"/>
                  </a:lnTo>
                  <a:lnTo>
                    <a:pt x="2119719" y="1720850"/>
                  </a:lnTo>
                  <a:lnTo>
                    <a:pt x="2144484" y="1753108"/>
                  </a:lnTo>
                  <a:lnTo>
                    <a:pt x="2163013" y="1766747"/>
                  </a:lnTo>
                  <a:lnTo>
                    <a:pt x="2184552" y="1764372"/>
                  </a:lnTo>
                  <a:lnTo>
                    <a:pt x="2218334" y="1748586"/>
                  </a:lnTo>
                  <a:lnTo>
                    <a:pt x="2184273" y="1784311"/>
                  </a:lnTo>
                  <a:lnTo>
                    <a:pt x="2148929" y="1816671"/>
                  </a:lnTo>
                  <a:lnTo>
                    <a:pt x="2111603" y="1844484"/>
                  </a:lnTo>
                  <a:lnTo>
                    <a:pt x="2071611" y="1866557"/>
                  </a:lnTo>
                  <a:lnTo>
                    <a:pt x="2028266" y="1881682"/>
                  </a:lnTo>
                  <a:lnTo>
                    <a:pt x="1980882" y="1888667"/>
                  </a:lnTo>
                  <a:lnTo>
                    <a:pt x="1928761" y="1886305"/>
                  </a:lnTo>
                  <a:lnTo>
                    <a:pt x="1938489" y="1932432"/>
                  </a:lnTo>
                  <a:lnTo>
                    <a:pt x="1937245" y="1975904"/>
                  </a:lnTo>
                  <a:lnTo>
                    <a:pt x="1926971" y="2017268"/>
                  </a:lnTo>
                  <a:lnTo>
                    <a:pt x="1909572" y="2057044"/>
                  </a:lnTo>
                  <a:lnTo>
                    <a:pt x="1886991" y="2095779"/>
                  </a:lnTo>
                  <a:lnTo>
                    <a:pt x="1901139" y="2088565"/>
                  </a:lnTo>
                  <a:lnTo>
                    <a:pt x="1914410" y="2080831"/>
                  </a:lnTo>
                  <a:lnTo>
                    <a:pt x="1927339" y="2073236"/>
                  </a:lnTo>
                  <a:lnTo>
                    <a:pt x="1940433" y="2066505"/>
                  </a:lnTo>
                  <a:lnTo>
                    <a:pt x="1963674" y="2055939"/>
                  </a:lnTo>
                  <a:lnTo>
                    <a:pt x="1987156" y="2045792"/>
                  </a:lnTo>
                  <a:lnTo>
                    <a:pt x="2010956" y="2036775"/>
                  </a:lnTo>
                  <a:lnTo>
                    <a:pt x="2035200" y="2029548"/>
                  </a:lnTo>
                  <a:lnTo>
                    <a:pt x="2047100" y="2025916"/>
                  </a:lnTo>
                  <a:lnTo>
                    <a:pt x="2056295" y="2020938"/>
                  </a:lnTo>
                  <a:lnTo>
                    <a:pt x="2062848" y="2013648"/>
                  </a:lnTo>
                  <a:lnTo>
                    <a:pt x="2066798" y="2003082"/>
                  </a:lnTo>
                  <a:lnTo>
                    <a:pt x="2077212" y="1976005"/>
                  </a:lnTo>
                  <a:lnTo>
                    <a:pt x="2117102" y="1945513"/>
                  </a:lnTo>
                  <a:lnTo>
                    <a:pt x="2166620" y="1937766"/>
                  </a:lnTo>
                  <a:lnTo>
                    <a:pt x="2211032" y="1934972"/>
                  </a:lnTo>
                  <a:lnTo>
                    <a:pt x="2233244" y="1933625"/>
                  </a:lnTo>
                  <a:lnTo>
                    <a:pt x="2239480" y="1882178"/>
                  </a:lnTo>
                  <a:lnTo>
                    <a:pt x="2284133" y="1856651"/>
                  </a:lnTo>
                  <a:lnTo>
                    <a:pt x="2343264" y="1844611"/>
                  </a:lnTo>
                  <a:lnTo>
                    <a:pt x="2372868" y="1839696"/>
                  </a:lnTo>
                  <a:lnTo>
                    <a:pt x="2402179" y="1834692"/>
                  </a:lnTo>
                  <a:close/>
                </a:path>
                <a:path w="2969895" h="2795270">
                  <a:moveTo>
                    <a:pt x="2969666" y="559155"/>
                  </a:moveTo>
                  <a:lnTo>
                    <a:pt x="2872854" y="546227"/>
                  </a:lnTo>
                  <a:lnTo>
                    <a:pt x="2825013" y="538899"/>
                  </a:lnTo>
                  <a:lnTo>
                    <a:pt x="2777718" y="530237"/>
                  </a:lnTo>
                  <a:lnTo>
                    <a:pt x="2761716" y="526605"/>
                  </a:lnTo>
                  <a:lnTo>
                    <a:pt x="2731097" y="519671"/>
                  </a:lnTo>
                  <a:lnTo>
                    <a:pt x="2685288" y="506628"/>
                  </a:lnTo>
                  <a:lnTo>
                    <a:pt x="2640393" y="490550"/>
                  </a:lnTo>
                  <a:lnTo>
                    <a:pt x="2596565" y="470852"/>
                  </a:lnTo>
                  <a:lnTo>
                    <a:pt x="2553919" y="446976"/>
                  </a:lnTo>
                  <a:lnTo>
                    <a:pt x="2512580" y="418338"/>
                  </a:lnTo>
                  <a:lnTo>
                    <a:pt x="2489225" y="457403"/>
                  </a:lnTo>
                  <a:lnTo>
                    <a:pt x="2409583" y="590067"/>
                  </a:lnTo>
                  <a:lnTo>
                    <a:pt x="2381923" y="633958"/>
                  </a:lnTo>
                  <a:lnTo>
                    <a:pt x="2355177" y="672960"/>
                  </a:lnTo>
                  <a:lnTo>
                    <a:pt x="2326348" y="710361"/>
                  </a:lnTo>
                  <a:lnTo>
                    <a:pt x="2294763" y="745655"/>
                  </a:lnTo>
                  <a:lnTo>
                    <a:pt x="2259736" y="778319"/>
                  </a:lnTo>
                  <a:lnTo>
                    <a:pt x="2222563" y="806792"/>
                  </a:lnTo>
                  <a:lnTo>
                    <a:pt x="2183371" y="831113"/>
                  </a:lnTo>
                  <a:lnTo>
                    <a:pt x="2142121" y="851179"/>
                  </a:lnTo>
                  <a:lnTo>
                    <a:pt x="2133435" y="854329"/>
                  </a:lnTo>
                  <a:lnTo>
                    <a:pt x="2098738" y="866914"/>
                  </a:lnTo>
                  <a:lnTo>
                    <a:pt x="2053209" y="878205"/>
                  </a:lnTo>
                  <a:lnTo>
                    <a:pt x="2073490" y="866101"/>
                  </a:lnTo>
                  <a:lnTo>
                    <a:pt x="2114778" y="843318"/>
                  </a:lnTo>
                  <a:lnTo>
                    <a:pt x="2135187" y="831596"/>
                  </a:lnTo>
                  <a:lnTo>
                    <a:pt x="2142121" y="826528"/>
                  </a:lnTo>
                  <a:lnTo>
                    <a:pt x="2148649" y="819950"/>
                  </a:lnTo>
                  <a:lnTo>
                    <a:pt x="2153450" y="812761"/>
                  </a:lnTo>
                  <a:lnTo>
                    <a:pt x="2155202" y="805916"/>
                  </a:lnTo>
                  <a:lnTo>
                    <a:pt x="2154631" y="801230"/>
                  </a:lnTo>
                  <a:lnTo>
                    <a:pt x="2150656" y="768642"/>
                  </a:lnTo>
                  <a:lnTo>
                    <a:pt x="2149894" y="762342"/>
                  </a:lnTo>
                  <a:lnTo>
                    <a:pt x="2137689" y="720407"/>
                  </a:lnTo>
                  <a:lnTo>
                    <a:pt x="2136343" y="717257"/>
                  </a:lnTo>
                  <a:lnTo>
                    <a:pt x="2125053" y="690981"/>
                  </a:lnTo>
                  <a:lnTo>
                    <a:pt x="2119985" y="679157"/>
                  </a:lnTo>
                  <a:lnTo>
                    <a:pt x="2098116" y="637578"/>
                  </a:lnTo>
                  <a:lnTo>
                    <a:pt x="2095068" y="645795"/>
                  </a:lnTo>
                  <a:lnTo>
                    <a:pt x="2095068" y="795020"/>
                  </a:lnTo>
                  <a:lnTo>
                    <a:pt x="2081847" y="804875"/>
                  </a:lnTo>
                  <a:lnTo>
                    <a:pt x="2051342" y="814451"/>
                  </a:lnTo>
                  <a:lnTo>
                    <a:pt x="2056625" y="796264"/>
                  </a:lnTo>
                  <a:lnTo>
                    <a:pt x="2069350" y="752525"/>
                  </a:lnTo>
                  <a:lnTo>
                    <a:pt x="2079091" y="754976"/>
                  </a:lnTo>
                  <a:lnTo>
                    <a:pt x="2093353" y="780008"/>
                  </a:lnTo>
                  <a:lnTo>
                    <a:pt x="2095068" y="795020"/>
                  </a:lnTo>
                  <a:lnTo>
                    <a:pt x="2095068" y="645795"/>
                  </a:lnTo>
                  <a:lnTo>
                    <a:pt x="2066937" y="721588"/>
                  </a:lnTo>
                  <a:lnTo>
                    <a:pt x="2066010" y="721042"/>
                  </a:lnTo>
                  <a:lnTo>
                    <a:pt x="2041448" y="706640"/>
                  </a:lnTo>
                  <a:lnTo>
                    <a:pt x="2017776" y="706297"/>
                  </a:lnTo>
                  <a:lnTo>
                    <a:pt x="2012200" y="708558"/>
                  </a:lnTo>
                  <a:lnTo>
                    <a:pt x="1996503" y="714971"/>
                  </a:lnTo>
                  <a:lnTo>
                    <a:pt x="1996503" y="826808"/>
                  </a:lnTo>
                  <a:lnTo>
                    <a:pt x="1988273" y="832243"/>
                  </a:lnTo>
                  <a:lnTo>
                    <a:pt x="1948649" y="812177"/>
                  </a:lnTo>
                  <a:lnTo>
                    <a:pt x="1973224" y="769899"/>
                  </a:lnTo>
                  <a:lnTo>
                    <a:pt x="1982038" y="769442"/>
                  </a:lnTo>
                  <a:lnTo>
                    <a:pt x="1996503" y="826808"/>
                  </a:lnTo>
                  <a:lnTo>
                    <a:pt x="1996503" y="714971"/>
                  </a:lnTo>
                  <a:lnTo>
                    <a:pt x="1995322" y="715441"/>
                  </a:lnTo>
                  <a:lnTo>
                    <a:pt x="1973529" y="728929"/>
                  </a:lnTo>
                  <a:lnTo>
                    <a:pt x="1915210" y="661873"/>
                  </a:lnTo>
                  <a:lnTo>
                    <a:pt x="1904415" y="693064"/>
                  </a:lnTo>
                  <a:lnTo>
                    <a:pt x="1893938" y="722668"/>
                  </a:lnTo>
                  <a:lnTo>
                    <a:pt x="1884464" y="751408"/>
                  </a:lnTo>
                  <a:lnTo>
                    <a:pt x="1876666" y="779995"/>
                  </a:lnTo>
                  <a:lnTo>
                    <a:pt x="1874012" y="804506"/>
                  </a:lnTo>
                  <a:lnTo>
                    <a:pt x="1879155" y="823468"/>
                  </a:lnTo>
                  <a:lnTo>
                    <a:pt x="1892236" y="838542"/>
                  </a:lnTo>
                  <a:lnTo>
                    <a:pt x="1913305" y="851369"/>
                  </a:lnTo>
                  <a:lnTo>
                    <a:pt x="1987384" y="887437"/>
                  </a:lnTo>
                  <a:lnTo>
                    <a:pt x="1982419" y="891908"/>
                  </a:lnTo>
                  <a:lnTo>
                    <a:pt x="1979155" y="892009"/>
                  </a:lnTo>
                  <a:lnTo>
                    <a:pt x="1976170" y="891133"/>
                  </a:lnTo>
                  <a:lnTo>
                    <a:pt x="1930958" y="878332"/>
                  </a:lnTo>
                  <a:lnTo>
                    <a:pt x="1885645" y="865974"/>
                  </a:lnTo>
                  <a:lnTo>
                    <a:pt x="1840230" y="853516"/>
                  </a:lnTo>
                  <a:lnTo>
                    <a:pt x="1795106" y="840473"/>
                  </a:lnTo>
                  <a:lnTo>
                    <a:pt x="1750402" y="826363"/>
                  </a:lnTo>
                  <a:lnTo>
                    <a:pt x="1706283" y="810666"/>
                  </a:lnTo>
                  <a:lnTo>
                    <a:pt x="1658391" y="790422"/>
                  </a:lnTo>
                  <a:lnTo>
                    <a:pt x="1613166" y="767067"/>
                  </a:lnTo>
                  <a:lnTo>
                    <a:pt x="1570799" y="740498"/>
                  </a:lnTo>
                  <a:lnTo>
                    <a:pt x="1531429" y="710577"/>
                  </a:lnTo>
                  <a:lnTo>
                    <a:pt x="1495234" y="677202"/>
                  </a:lnTo>
                  <a:lnTo>
                    <a:pt x="1462366" y="640257"/>
                  </a:lnTo>
                  <a:lnTo>
                    <a:pt x="1433004" y="599617"/>
                  </a:lnTo>
                  <a:lnTo>
                    <a:pt x="1407312" y="555167"/>
                  </a:lnTo>
                  <a:lnTo>
                    <a:pt x="1389545" y="515848"/>
                  </a:lnTo>
                  <a:lnTo>
                    <a:pt x="1385443" y="506780"/>
                  </a:lnTo>
                  <a:lnTo>
                    <a:pt x="1383385" y="501561"/>
                  </a:lnTo>
                  <a:lnTo>
                    <a:pt x="1379651" y="497014"/>
                  </a:lnTo>
                  <a:lnTo>
                    <a:pt x="1375689" y="490461"/>
                  </a:lnTo>
                  <a:lnTo>
                    <a:pt x="1337779" y="528116"/>
                  </a:lnTo>
                  <a:lnTo>
                    <a:pt x="1297127" y="560425"/>
                  </a:lnTo>
                  <a:lnTo>
                    <a:pt x="1253617" y="587413"/>
                  </a:lnTo>
                  <a:lnTo>
                    <a:pt x="1207173" y="609092"/>
                  </a:lnTo>
                  <a:lnTo>
                    <a:pt x="1157668" y="625487"/>
                  </a:lnTo>
                  <a:lnTo>
                    <a:pt x="1107351" y="636473"/>
                  </a:lnTo>
                  <a:lnTo>
                    <a:pt x="1056309" y="642962"/>
                  </a:lnTo>
                  <a:lnTo>
                    <a:pt x="1004328" y="645718"/>
                  </a:lnTo>
                  <a:lnTo>
                    <a:pt x="951141" y="645490"/>
                  </a:lnTo>
                  <a:lnTo>
                    <a:pt x="896518" y="643064"/>
                  </a:lnTo>
                  <a:lnTo>
                    <a:pt x="907173" y="650951"/>
                  </a:lnTo>
                  <a:lnTo>
                    <a:pt x="911631" y="655269"/>
                  </a:lnTo>
                  <a:lnTo>
                    <a:pt x="989012" y="695502"/>
                  </a:lnTo>
                  <a:lnTo>
                    <a:pt x="1025144" y="714082"/>
                  </a:lnTo>
                  <a:lnTo>
                    <a:pt x="1061415" y="732421"/>
                  </a:lnTo>
                  <a:lnTo>
                    <a:pt x="1106436" y="757313"/>
                  </a:lnTo>
                  <a:lnTo>
                    <a:pt x="1148003" y="786422"/>
                  </a:lnTo>
                  <a:lnTo>
                    <a:pt x="1184668" y="820826"/>
                  </a:lnTo>
                  <a:lnTo>
                    <a:pt x="1214945" y="861606"/>
                  </a:lnTo>
                  <a:lnTo>
                    <a:pt x="1231773" y="882459"/>
                  </a:lnTo>
                  <a:lnTo>
                    <a:pt x="1250086" y="892467"/>
                  </a:lnTo>
                  <a:lnTo>
                    <a:pt x="1270457" y="894054"/>
                  </a:lnTo>
                  <a:lnTo>
                    <a:pt x="1293431" y="889711"/>
                  </a:lnTo>
                  <a:lnTo>
                    <a:pt x="1300403" y="887844"/>
                  </a:lnTo>
                  <a:lnTo>
                    <a:pt x="1307668" y="886968"/>
                  </a:lnTo>
                  <a:lnTo>
                    <a:pt x="1314551" y="884796"/>
                  </a:lnTo>
                  <a:lnTo>
                    <a:pt x="1364297" y="876287"/>
                  </a:lnTo>
                  <a:lnTo>
                    <a:pt x="1409560" y="882815"/>
                  </a:lnTo>
                  <a:lnTo>
                    <a:pt x="1450670" y="903185"/>
                  </a:lnTo>
                  <a:lnTo>
                    <a:pt x="1487944" y="936231"/>
                  </a:lnTo>
                  <a:lnTo>
                    <a:pt x="1519872" y="973137"/>
                  </a:lnTo>
                  <a:lnTo>
                    <a:pt x="1553006" y="1022261"/>
                  </a:lnTo>
                  <a:lnTo>
                    <a:pt x="1576133" y="1058214"/>
                  </a:lnTo>
                  <a:lnTo>
                    <a:pt x="1622615" y="1131227"/>
                  </a:lnTo>
                  <a:lnTo>
                    <a:pt x="1668526" y="1099108"/>
                  </a:lnTo>
                  <a:lnTo>
                    <a:pt x="1709521" y="1083221"/>
                  </a:lnTo>
                  <a:lnTo>
                    <a:pt x="1748713" y="1083970"/>
                  </a:lnTo>
                  <a:lnTo>
                    <a:pt x="1789226" y="1101763"/>
                  </a:lnTo>
                  <a:lnTo>
                    <a:pt x="1834172" y="1137005"/>
                  </a:lnTo>
                  <a:lnTo>
                    <a:pt x="1863826" y="1166342"/>
                  </a:lnTo>
                  <a:lnTo>
                    <a:pt x="1891715" y="1197635"/>
                  </a:lnTo>
                  <a:lnTo>
                    <a:pt x="1918462" y="1230071"/>
                  </a:lnTo>
                  <a:lnTo>
                    <a:pt x="1944687" y="1262837"/>
                  </a:lnTo>
                  <a:lnTo>
                    <a:pt x="1977656" y="1309179"/>
                  </a:lnTo>
                  <a:lnTo>
                    <a:pt x="1992731" y="1332547"/>
                  </a:lnTo>
                  <a:lnTo>
                    <a:pt x="2007463" y="1355102"/>
                  </a:lnTo>
                  <a:lnTo>
                    <a:pt x="2016709" y="1336662"/>
                  </a:lnTo>
                  <a:lnTo>
                    <a:pt x="2025586" y="1318120"/>
                  </a:lnTo>
                  <a:lnTo>
                    <a:pt x="2035263" y="1300454"/>
                  </a:lnTo>
                  <a:lnTo>
                    <a:pt x="2082203" y="1245412"/>
                  </a:lnTo>
                  <a:lnTo>
                    <a:pt x="2118195" y="1206792"/>
                  </a:lnTo>
                  <a:lnTo>
                    <a:pt x="2155329" y="1169365"/>
                  </a:lnTo>
                  <a:lnTo>
                    <a:pt x="2194039" y="1133779"/>
                  </a:lnTo>
                  <a:lnTo>
                    <a:pt x="2252268" y="1092733"/>
                  </a:lnTo>
                  <a:lnTo>
                    <a:pt x="2316010" y="1059421"/>
                  </a:lnTo>
                  <a:lnTo>
                    <a:pt x="2372753" y="1047686"/>
                  </a:lnTo>
                  <a:lnTo>
                    <a:pt x="2400376" y="1057668"/>
                  </a:lnTo>
                  <a:lnTo>
                    <a:pt x="2426233" y="1082306"/>
                  </a:lnTo>
                  <a:lnTo>
                    <a:pt x="2439238" y="1010412"/>
                  </a:lnTo>
                  <a:lnTo>
                    <a:pt x="2457310" y="937374"/>
                  </a:lnTo>
                  <a:lnTo>
                    <a:pt x="2477046" y="896061"/>
                  </a:lnTo>
                  <a:lnTo>
                    <a:pt x="2503449" y="863460"/>
                  </a:lnTo>
                  <a:lnTo>
                    <a:pt x="2537269" y="839000"/>
                  </a:lnTo>
                  <a:lnTo>
                    <a:pt x="2579192" y="822045"/>
                  </a:lnTo>
                  <a:lnTo>
                    <a:pt x="2629941" y="812012"/>
                  </a:lnTo>
                  <a:lnTo>
                    <a:pt x="2682329" y="808596"/>
                  </a:lnTo>
                  <a:lnTo>
                    <a:pt x="2735008" y="807288"/>
                  </a:lnTo>
                  <a:lnTo>
                    <a:pt x="2748559" y="753605"/>
                  </a:lnTo>
                  <a:lnTo>
                    <a:pt x="2758097" y="722731"/>
                  </a:lnTo>
                  <a:lnTo>
                    <a:pt x="2762085" y="709815"/>
                  </a:lnTo>
                  <a:lnTo>
                    <a:pt x="2777858" y="674230"/>
                  </a:lnTo>
                  <a:lnTo>
                    <a:pt x="2798140" y="645109"/>
                  </a:lnTo>
                  <a:lnTo>
                    <a:pt x="2825191" y="620750"/>
                  </a:lnTo>
                  <a:lnTo>
                    <a:pt x="2861297" y="599452"/>
                  </a:lnTo>
                  <a:lnTo>
                    <a:pt x="2908693" y="579488"/>
                  </a:lnTo>
                  <a:lnTo>
                    <a:pt x="2969666" y="55915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221992" y="6030454"/>
              <a:ext cx="146685" cy="80010"/>
            </a:xfrm>
            <a:custGeom>
              <a:avLst/>
              <a:gdLst/>
              <a:ahLst/>
              <a:cxnLst/>
              <a:rect l="l" t="t" r="r" b="b"/>
              <a:pathLst>
                <a:path w="146685" h="80010">
                  <a:moveTo>
                    <a:pt x="47853" y="74307"/>
                  </a:moveTo>
                  <a:lnTo>
                    <a:pt x="33388" y="16941"/>
                  </a:lnTo>
                  <a:lnTo>
                    <a:pt x="24574" y="17399"/>
                  </a:lnTo>
                  <a:lnTo>
                    <a:pt x="0" y="59664"/>
                  </a:lnTo>
                  <a:lnTo>
                    <a:pt x="39636" y="79743"/>
                  </a:lnTo>
                  <a:lnTo>
                    <a:pt x="47853" y="74307"/>
                  </a:lnTo>
                  <a:close/>
                </a:path>
                <a:path w="146685" h="80010">
                  <a:moveTo>
                    <a:pt x="146405" y="42506"/>
                  </a:moveTo>
                  <a:lnTo>
                    <a:pt x="144703" y="27495"/>
                  </a:lnTo>
                  <a:lnTo>
                    <a:pt x="130441" y="2463"/>
                  </a:lnTo>
                  <a:lnTo>
                    <a:pt x="123952" y="838"/>
                  </a:lnTo>
                  <a:lnTo>
                    <a:pt x="120700" y="0"/>
                  </a:lnTo>
                  <a:lnTo>
                    <a:pt x="102679" y="61925"/>
                  </a:lnTo>
                  <a:lnTo>
                    <a:pt x="133197" y="52349"/>
                  </a:lnTo>
                  <a:lnTo>
                    <a:pt x="146405" y="4250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75188" y="7453223"/>
              <a:ext cx="103214" cy="10306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826352" y="684427"/>
              <a:ext cx="3209290" cy="2124075"/>
            </a:xfrm>
            <a:custGeom>
              <a:avLst/>
              <a:gdLst/>
              <a:ahLst/>
              <a:cxnLst/>
              <a:rect l="l" t="t" r="r" b="b"/>
              <a:pathLst>
                <a:path w="3209290" h="2124075">
                  <a:moveTo>
                    <a:pt x="876871" y="952017"/>
                  </a:moveTo>
                  <a:lnTo>
                    <a:pt x="829525" y="931087"/>
                  </a:lnTo>
                  <a:lnTo>
                    <a:pt x="783678" y="908342"/>
                  </a:lnTo>
                  <a:lnTo>
                    <a:pt x="740854" y="880440"/>
                  </a:lnTo>
                  <a:lnTo>
                    <a:pt x="702576" y="844054"/>
                  </a:lnTo>
                  <a:lnTo>
                    <a:pt x="670229" y="877938"/>
                  </a:lnTo>
                  <a:lnTo>
                    <a:pt x="638289" y="911872"/>
                  </a:lnTo>
                  <a:lnTo>
                    <a:pt x="604888" y="943267"/>
                  </a:lnTo>
                  <a:lnTo>
                    <a:pt x="568109" y="969518"/>
                  </a:lnTo>
                  <a:lnTo>
                    <a:pt x="526072" y="988060"/>
                  </a:lnTo>
                  <a:lnTo>
                    <a:pt x="476885" y="996289"/>
                  </a:lnTo>
                  <a:lnTo>
                    <a:pt x="503199" y="980363"/>
                  </a:lnTo>
                  <a:lnTo>
                    <a:pt x="515658" y="962253"/>
                  </a:lnTo>
                  <a:lnTo>
                    <a:pt x="515607" y="937348"/>
                  </a:lnTo>
                  <a:lnTo>
                    <a:pt x="504367" y="901014"/>
                  </a:lnTo>
                  <a:lnTo>
                    <a:pt x="487807" y="923188"/>
                  </a:lnTo>
                  <a:lnTo>
                    <a:pt x="442607" y="918667"/>
                  </a:lnTo>
                  <a:lnTo>
                    <a:pt x="426580" y="892556"/>
                  </a:lnTo>
                  <a:lnTo>
                    <a:pt x="404241" y="922934"/>
                  </a:lnTo>
                  <a:lnTo>
                    <a:pt x="397103" y="944537"/>
                  </a:lnTo>
                  <a:lnTo>
                    <a:pt x="405422" y="965073"/>
                  </a:lnTo>
                  <a:lnTo>
                    <a:pt x="429463" y="992225"/>
                  </a:lnTo>
                  <a:lnTo>
                    <a:pt x="385000" y="969848"/>
                  </a:lnTo>
                  <a:lnTo>
                    <a:pt x="343598" y="945400"/>
                  </a:lnTo>
                  <a:lnTo>
                    <a:pt x="306146" y="917867"/>
                  </a:lnTo>
                  <a:lnTo>
                    <a:pt x="273519" y="886244"/>
                  </a:lnTo>
                  <a:lnTo>
                    <a:pt x="246557" y="849528"/>
                  </a:lnTo>
                  <a:lnTo>
                    <a:pt x="226161" y="806704"/>
                  </a:lnTo>
                  <a:lnTo>
                    <a:pt x="213182" y="756767"/>
                  </a:lnTo>
                  <a:lnTo>
                    <a:pt x="171907" y="779741"/>
                  </a:lnTo>
                  <a:lnTo>
                    <a:pt x="129895" y="791362"/>
                  </a:lnTo>
                  <a:lnTo>
                    <a:pt x="87198" y="793623"/>
                  </a:lnTo>
                  <a:lnTo>
                    <a:pt x="43891" y="788517"/>
                  </a:lnTo>
                  <a:lnTo>
                    <a:pt x="0" y="778040"/>
                  </a:lnTo>
                  <a:lnTo>
                    <a:pt x="9321" y="788441"/>
                  </a:lnTo>
                  <a:lnTo>
                    <a:pt x="18846" y="798271"/>
                  </a:lnTo>
                  <a:lnTo>
                    <a:pt x="28663" y="807504"/>
                  </a:lnTo>
                  <a:lnTo>
                    <a:pt x="38849" y="816165"/>
                  </a:lnTo>
                  <a:lnTo>
                    <a:pt x="61506" y="835710"/>
                  </a:lnTo>
                  <a:lnTo>
                    <a:pt x="81876" y="856996"/>
                  </a:lnTo>
                  <a:lnTo>
                    <a:pt x="99237" y="880808"/>
                  </a:lnTo>
                  <a:lnTo>
                    <a:pt x="112839" y="907897"/>
                  </a:lnTo>
                  <a:lnTo>
                    <a:pt x="117094" y="913384"/>
                  </a:lnTo>
                  <a:lnTo>
                    <a:pt x="124244" y="918095"/>
                  </a:lnTo>
                  <a:lnTo>
                    <a:pt x="132562" y="921296"/>
                  </a:lnTo>
                  <a:lnTo>
                    <a:pt x="140309" y="922261"/>
                  </a:lnTo>
                  <a:lnTo>
                    <a:pt x="170700" y="925004"/>
                  </a:lnTo>
                  <a:lnTo>
                    <a:pt x="194805" y="936409"/>
                  </a:lnTo>
                  <a:lnTo>
                    <a:pt x="227317" y="981557"/>
                  </a:lnTo>
                  <a:lnTo>
                    <a:pt x="242963" y="1021511"/>
                  </a:lnTo>
                  <a:lnTo>
                    <a:pt x="250596" y="1041590"/>
                  </a:lnTo>
                  <a:lnTo>
                    <a:pt x="258267" y="1061669"/>
                  </a:lnTo>
                  <a:lnTo>
                    <a:pt x="285407" y="1051966"/>
                  </a:lnTo>
                  <a:lnTo>
                    <a:pt x="307746" y="1051814"/>
                  </a:lnTo>
                  <a:lnTo>
                    <a:pt x="326859" y="1062101"/>
                  </a:lnTo>
                  <a:lnTo>
                    <a:pt x="344335" y="1083716"/>
                  </a:lnTo>
                  <a:lnTo>
                    <a:pt x="360273" y="1111008"/>
                  </a:lnTo>
                  <a:lnTo>
                    <a:pt x="375031" y="1138948"/>
                  </a:lnTo>
                  <a:lnTo>
                    <a:pt x="389229" y="1167041"/>
                  </a:lnTo>
                  <a:lnTo>
                    <a:pt x="403428" y="1194828"/>
                  </a:lnTo>
                  <a:lnTo>
                    <a:pt x="440474" y="1160729"/>
                  </a:lnTo>
                  <a:lnTo>
                    <a:pt x="477621" y="1134148"/>
                  </a:lnTo>
                  <a:lnTo>
                    <a:pt x="515264" y="1115441"/>
                  </a:lnTo>
                  <a:lnTo>
                    <a:pt x="553758" y="1104950"/>
                  </a:lnTo>
                  <a:lnTo>
                    <a:pt x="566229" y="1104607"/>
                  </a:lnTo>
                  <a:lnTo>
                    <a:pt x="579475" y="1106639"/>
                  </a:lnTo>
                  <a:lnTo>
                    <a:pt x="593725" y="1109776"/>
                  </a:lnTo>
                  <a:lnTo>
                    <a:pt x="609180" y="1112774"/>
                  </a:lnTo>
                  <a:lnTo>
                    <a:pt x="628370" y="1064869"/>
                  </a:lnTo>
                  <a:lnTo>
                    <a:pt x="660107" y="1035265"/>
                  </a:lnTo>
                  <a:lnTo>
                    <a:pt x="704494" y="1025918"/>
                  </a:lnTo>
                  <a:lnTo>
                    <a:pt x="761644" y="1038796"/>
                  </a:lnTo>
                  <a:lnTo>
                    <a:pt x="778700" y="1000658"/>
                  </a:lnTo>
                  <a:lnTo>
                    <a:pt x="802932" y="972820"/>
                  </a:lnTo>
                  <a:lnTo>
                    <a:pt x="835329" y="956271"/>
                  </a:lnTo>
                  <a:lnTo>
                    <a:pt x="876871" y="952017"/>
                  </a:lnTo>
                  <a:close/>
                </a:path>
                <a:path w="3209290" h="2124075">
                  <a:moveTo>
                    <a:pt x="1630070" y="1105306"/>
                  </a:moveTo>
                  <a:lnTo>
                    <a:pt x="1625866" y="1101090"/>
                  </a:lnTo>
                  <a:lnTo>
                    <a:pt x="1623783" y="1098956"/>
                  </a:lnTo>
                  <a:lnTo>
                    <a:pt x="1580299" y="1125105"/>
                  </a:lnTo>
                  <a:lnTo>
                    <a:pt x="1536255" y="1148295"/>
                  </a:lnTo>
                  <a:lnTo>
                    <a:pt x="1491564" y="1167853"/>
                  </a:lnTo>
                  <a:lnTo>
                    <a:pt x="1446174" y="1183093"/>
                  </a:lnTo>
                  <a:lnTo>
                    <a:pt x="1399679" y="1193431"/>
                  </a:lnTo>
                  <a:lnTo>
                    <a:pt x="1352232" y="1198092"/>
                  </a:lnTo>
                  <a:lnTo>
                    <a:pt x="1303629" y="1196467"/>
                  </a:lnTo>
                  <a:lnTo>
                    <a:pt x="1253744" y="1187856"/>
                  </a:lnTo>
                  <a:lnTo>
                    <a:pt x="1202436" y="1171613"/>
                  </a:lnTo>
                  <a:lnTo>
                    <a:pt x="1202969" y="1183093"/>
                  </a:lnTo>
                  <a:lnTo>
                    <a:pt x="1203045" y="1189342"/>
                  </a:lnTo>
                  <a:lnTo>
                    <a:pt x="1203591" y="1195565"/>
                  </a:lnTo>
                  <a:lnTo>
                    <a:pt x="1205534" y="1246632"/>
                  </a:lnTo>
                  <a:lnTo>
                    <a:pt x="1202258" y="1296517"/>
                  </a:lnTo>
                  <a:lnTo>
                    <a:pt x="1193761" y="1345209"/>
                  </a:lnTo>
                  <a:lnTo>
                    <a:pt x="1180071" y="1392682"/>
                  </a:lnTo>
                  <a:lnTo>
                    <a:pt x="1161211" y="1438922"/>
                  </a:lnTo>
                  <a:lnTo>
                    <a:pt x="1137183" y="1483918"/>
                  </a:lnTo>
                  <a:lnTo>
                    <a:pt x="1109421" y="1526832"/>
                  </a:lnTo>
                  <a:lnTo>
                    <a:pt x="1079169" y="1567535"/>
                  </a:lnTo>
                  <a:lnTo>
                    <a:pt x="1046708" y="1606257"/>
                  </a:lnTo>
                  <a:lnTo>
                    <a:pt x="1012278" y="1643227"/>
                  </a:lnTo>
                  <a:lnTo>
                    <a:pt x="976160" y="1678673"/>
                  </a:lnTo>
                  <a:lnTo>
                    <a:pt x="938606" y="1712810"/>
                  </a:lnTo>
                  <a:lnTo>
                    <a:pt x="899477" y="1746224"/>
                  </a:lnTo>
                  <a:lnTo>
                    <a:pt x="897458" y="1744662"/>
                  </a:lnTo>
                  <a:lnTo>
                    <a:pt x="895502" y="1743621"/>
                  </a:lnTo>
                  <a:lnTo>
                    <a:pt x="905903" y="1728495"/>
                  </a:lnTo>
                  <a:lnTo>
                    <a:pt x="913498" y="1717294"/>
                  </a:lnTo>
                  <a:lnTo>
                    <a:pt x="916203" y="1713306"/>
                  </a:lnTo>
                  <a:lnTo>
                    <a:pt x="925639" y="1699971"/>
                  </a:lnTo>
                  <a:lnTo>
                    <a:pt x="926769" y="1698371"/>
                  </a:lnTo>
                  <a:lnTo>
                    <a:pt x="937983" y="1683981"/>
                  </a:lnTo>
                  <a:lnTo>
                    <a:pt x="948499" y="1666760"/>
                  </a:lnTo>
                  <a:lnTo>
                    <a:pt x="951890" y="1649628"/>
                  </a:lnTo>
                  <a:lnTo>
                    <a:pt x="951166" y="1645970"/>
                  </a:lnTo>
                  <a:lnTo>
                    <a:pt x="951001" y="1645183"/>
                  </a:lnTo>
                  <a:lnTo>
                    <a:pt x="948563" y="1632991"/>
                  </a:lnTo>
                  <a:lnTo>
                    <a:pt x="920737" y="1596745"/>
                  </a:lnTo>
                  <a:lnTo>
                    <a:pt x="892886" y="1568424"/>
                  </a:lnTo>
                  <a:lnTo>
                    <a:pt x="892886" y="1668805"/>
                  </a:lnTo>
                  <a:lnTo>
                    <a:pt x="872934" y="1699298"/>
                  </a:lnTo>
                  <a:lnTo>
                    <a:pt x="864895" y="1699971"/>
                  </a:lnTo>
                  <a:lnTo>
                    <a:pt x="856513" y="1672945"/>
                  </a:lnTo>
                  <a:lnTo>
                    <a:pt x="849503" y="1650314"/>
                  </a:lnTo>
                  <a:lnTo>
                    <a:pt x="857377" y="1645970"/>
                  </a:lnTo>
                  <a:lnTo>
                    <a:pt x="892886" y="1668805"/>
                  </a:lnTo>
                  <a:lnTo>
                    <a:pt x="892886" y="1568424"/>
                  </a:lnTo>
                  <a:lnTo>
                    <a:pt x="880579" y="1556245"/>
                  </a:lnTo>
                  <a:lnTo>
                    <a:pt x="858926" y="1534579"/>
                  </a:lnTo>
                  <a:lnTo>
                    <a:pt x="841438" y="1612544"/>
                  </a:lnTo>
                  <a:lnTo>
                    <a:pt x="818413" y="1611058"/>
                  </a:lnTo>
                  <a:lnTo>
                    <a:pt x="812749" y="1611757"/>
                  </a:lnTo>
                  <a:lnTo>
                    <a:pt x="812749" y="1711375"/>
                  </a:lnTo>
                  <a:lnTo>
                    <a:pt x="807453" y="1717294"/>
                  </a:lnTo>
                  <a:lnTo>
                    <a:pt x="771601" y="1717294"/>
                  </a:lnTo>
                  <a:lnTo>
                    <a:pt x="771601" y="1677631"/>
                  </a:lnTo>
                  <a:lnTo>
                    <a:pt x="777862" y="1672945"/>
                  </a:lnTo>
                  <a:lnTo>
                    <a:pt x="812749" y="1711375"/>
                  </a:lnTo>
                  <a:lnTo>
                    <a:pt x="812749" y="1611757"/>
                  </a:lnTo>
                  <a:lnTo>
                    <a:pt x="797191" y="1613674"/>
                  </a:lnTo>
                  <a:lnTo>
                    <a:pt x="779335" y="1623885"/>
                  </a:lnTo>
                  <a:lnTo>
                    <a:pt x="766356" y="1645183"/>
                  </a:lnTo>
                  <a:lnTo>
                    <a:pt x="708723" y="1593646"/>
                  </a:lnTo>
                  <a:lnTo>
                    <a:pt x="709015" y="1632991"/>
                  </a:lnTo>
                  <a:lnTo>
                    <a:pt x="717232" y="1705229"/>
                  </a:lnTo>
                  <a:lnTo>
                    <a:pt x="732777" y="1750263"/>
                  </a:lnTo>
                  <a:lnTo>
                    <a:pt x="759561" y="1762810"/>
                  </a:lnTo>
                  <a:lnTo>
                    <a:pt x="798766" y="1762633"/>
                  </a:lnTo>
                  <a:lnTo>
                    <a:pt x="837971" y="1762721"/>
                  </a:lnTo>
                  <a:lnTo>
                    <a:pt x="776833" y="1779536"/>
                  </a:lnTo>
                  <a:lnTo>
                    <a:pt x="731761" y="1782152"/>
                  </a:lnTo>
                  <a:lnTo>
                    <a:pt x="686676" y="1779828"/>
                  </a:lnTo>
                  <a:lnTo>
                    <a:pt x="641578" y="1772183"/>
                  </a:lnTo>
                  <a:lnTo>
                    <a:pt x="592289" y="1757565"/>
                  </a:lnTo>
                  <a:lnTo>
                    <a:pt x="545401" y="1738007"/>
                  </a:lnTo>
                  <a:lnTo>
                    <a:pt x="500329" y="1714715"/>
                  </a:lnTo>
                  <a:lnTo>
                    <a:pt x="456476" y="1688922"/>
                  </a:lnTo>
                  <a:lnTo>
                    <a:pt x="301180" y="1591513"/>
                  </a:lnTo>
                  <a:lnTo>
                    <a:pt x="278917" y="1636026"/>
                  </a:lnTo>
                  <a:lnTo>
                    <a:pt x="252844" y="1676666"/>
                  </a:lnTo>
                  <a:lnTo>
                    <a:pt x="223481" y="1713953"/>
                  </a:lnTo>
                  <a:lnTo>
                    <a:pt x="191325" y="1748459"/>
                  </a:lnTo>
                  <a:lnTo>
                    <a:pt x="156908" y="1780717"/>
                  </a:lnTo>
                  <a:lnTo>
                    <a:pt x="120738" y="1811286"/>
                  </a:lnTo>
                  <a:lnTo>
                    <a:pt x="83324" y="1840699"/>
                  </a:lnTo>
                  <a:lnTo>
                    <a:pt x="6832" y="1898281"/>
                  </a:lnTo>
                  <a:lnTo>
                    <a:pt x="57353" y="1883854"/>
                  </a:lnTo>
                  <a:lnTo>
                    <a:pt x="104165" y="1879422"/>
                  </a:lnTo>
                  <a:lnTo>
                    <a:pt x="147307" y="1884629"/>
                  </a:lnTo>
                  <a:lnTo>
                    <a:pt x="186817" y="1899107"/>
                  </a:lnTo>
                  <a:lnTo>
                    <a:pt x="222758" y="1922500"/>
                  </a:lnTo>
                  <a:lnTo>
                    <a:pt x="255168" y="1954453"/>
                  </a:lnTo>
                  <a:lnTo>
                    <a:pt x="284099" y="1994611"/>
                  </a:lnTo>
                  <a:lnTo>
                    <a:pt x="338683" y="1969033"/>
                  </a:lnTo>
                  <a:lnTo>
                    <a:pt x="364502" y="1957438"/>
                  </a:lnTo>
                  <a:lnTo>
                    <a:pt x="390309" y="1947329"/>
                  </a:lnTo>
                  <a:lnTo>
                    <a:pt x="438531" y="1936775"/>
                  </a:lnTo>
                  <a:lnTo>
                    <a:pt x="483552" y="1940420"/>
                  </a:lnTo>
                  <a:lnTo>
                    <a:pt x="524979" y="1958505"/>
                  </a:lnTo>
                  <a:lnTo>
                    <a:pt x="562381" y="1991296"/>
                  </a:lnTo>
                  <a:lnTo>
                    <a:pt x="599541" y="2035733"/>
                  </a:lnTo>
                  <a:lnTo>
                    <a:pt x="636333" y="2081250"/>
                  </a:lnTo>
                  <a:lnTo>
                    <a:pt x="648677" y="2052523"/>
                  </a:lnTo>
                  <a:lnTo>
                    <a:pt x="665645" y="2033143"/>
                  </a:lnTo>
                  <a:lnTo>
                    <a:pt x="689610" y="2021992"/>
                  </a:lnTo>
                  <a:lnTo>
                    <a:pt x="722998" y="2017928"/>
                  </a:lnTo>
                  <a:lnTo>
                    <a:pt x="776465" y="2019033"/>
                  </a:lnTo>
                  <a:lnTo>
                    <a:pt x="828560" y="2024786"/>
                  </a:lnTo>
                  <a:lnTo>
                    <a:pt x="879322" y="2035213"/>
                  </a:lnTo>
                  <a:lnTo>
                    <a:pt x="928738" y="2050338"/>
                  </a:lnTo>
                  <a:lnTo>
                    <a:pt x="976807" y="2070176"/>
                  </a:lnTo>
                  <a:lnTo>
                    <a:pt x="1023543" y="2094738"/>
                  </a:lnTo>
                  <a:lnTo>
                    <a:pt x="1068971" y="2124049"/>
                  </a:lnTo>
                  <a:lnTo>
                    <a:pt x="1070368" y="2106828"/>
                  </a:lnTo>
                  <a:lnTo>
                    <a:pt x="1077137" y="2039264"/>
                  </a:lnTo>
                  <a:lnTo>
                    <a:pt x="1083665" y="1990407"/>
                  </a:lnTo>
                  <a:lnTo>
                    <a:pt x="1092987" y="1942198"/>
                  </a:lnTo>
                  <a:lnTo>
                    <a:pt x="1094549" y="1936775"/>
                  </a:lnTo>
                  <a:lnTo>
                    <a:pt x="1106538" y="1894992"/>
                  </a:lnTo>
                  <a:lnTo>
                    <a:pt x="1113066" y="1879422"/>
                  </a:lnTo>
                  <a:lnTo>
                    <a:pt x="1125753" y="1849145"/>
                  </a:lnTo>
                  <a:lnTo>
                    <a:pt x="1152258" y="1807337"/>
                  </a:lnTo>
                  <a:lnTo>
                    <a:pt x="1182433" y="1784223"/>
                  </a:lnTo>
                  <a:lnTo>
                    <a:pt x="1194790" y="1782152"/>
                  </a:lnTo>
                  <a:lnTo>
                    <a:pt x="1219898" y="1777936"/>
                  </a:lnTo>
                  <a:lnTo>
                    <a:pt x="1268260" y="1786623"/>
                  </a:lnTo>
                  <a:lnTo>
                    <a:pt x="1269606" y="1787004"/>
                  </a:lnTo>
                  <a:lnTo>
                    <a:pt x="1271397" y="1785835"/>
                  </a:lnTo>
                  <a:lnTo>
                    <a:pt x="1275041" y="1784819"/>
                  </a:lnTo>
                  <a:lnTo>
                    <a:pt x="1275283" y="1777936"/>
                  </a:lnTo>
                  <a:lnTo>
                    <a:pt x="1275600" y="1766582"/>
                  </a:lnTo>
                  <a:lnTo>
                    <a:pt x="1275791" y="1762633"/>
                  </a:lnTo>
                  <a:lnTo>
                    <a:pt x="1276045" y="1757299"/>
                  </a:lnTo>
                  <a:lnTo>
                    <a:pt x="1276921" y="1748459"/>
                  </a:lnTo>
                  <a:lnTo>
                    <a:pt x="1277188" y="1746224"/>
                  </a:lnTo>
                  <a:lnTo>
                    <a:pt x="1282915" y="1700390"/>
                  </a:lnTo>
                  <a:lnTo>
                    <a:pt x="1288770" y="1652739"/>
                  </a:lnTo>
                  <a:lnTo>
                    <a:pt x="1295501" y="1605267"/>
                  </a:lnTo>
                  <a:lnTo>
                    <a:pt x="1304099" y="1558188"/>
                  </a:lnTo>
                  <a:lnTo>
                    <a:pt x="1336192" y="1497266"/>
                  </a:lnTo>
                  <a:lnTo>
                    <a:pt x="1398955" y="1464246"/>
                  </a:lnTo>
                  <a:lnTo>
                    <a:pt x="1410728" y="1461160"/>
                  </a:lnTo>
                  <a:lnTo>
                    <a:pt x="1422387" y="1457566"/>
                  </a:lnTo>
                  <a:lnTo>
                    <a:pt x="1434007" y="1453807"/>
                  </a:lnTo>
                  <a:lnTo>
                    <a:pt x="1445679" y="1450200"/>
                  </a:lnTo>
                  <a:lnTo>
                    <a:pt x="1458544" y="1444967"/>
                  </a:lnTo>
                  <a:lnTo>
                    <a:pt x="1468094" y="1437271"/>
                  </a:lnTo>
                  <a:lnTo>
                    <a:pt x="1474038" y="1426476"/>
                  </a:lnTo>
                  <a:lnTo>
                    <a:pt x="1476057" y="1411947"/>
                  </a:lnTo>
                  <a:lnTo>
                    <a:pt x="1476730" y="1399908"/>
                  </a:lnTo>
                  <a:lnTo>
                    <a:pt x="1478483" y="1387868"/>
                  </a:lnTo>
                  <a:lnTo>
                    <a:pt x="1498117" y="1315504"/>
                  </a:lnTo>
                  <a:lnTo>
                    <a:pt x="1519961" y="1270825"/>
                  </a:lnTo>
                  <a:lnTo>
                    <a:pt x="1546542" y="1228585"/>
                  </a:lnTo>
                  <a:lnTo>
                    <a:pt x="1575485" y="1187526"/>
                  </a:lnTo>
                  <a:lnTo>
                    <a:pt x="1589557" y="1167269"/>
                  </a:lnTo>
                  <a:lnTo>
                    <a:pt x="1603171" y="1146695"/>
                  </a:lnTo>
                  <a:lnTo>
                    <a:pt x="1616595" y="1125969"/>
                  </a:lnTo>
                  <a:lnTo>
                    <a:pt x="1630070" y="1105306"/>
                  </a:lnTo>
                  <a:close/>
                </a:path>
                <a:path w="3209290" h="2124075">
                  <a:moveTo>
                    <a:pt x="2278227" y="1414335"/>
                  </a:moveTo>
                  <a:lnTo>
                    <a:pt x="2229294" y="1434325"/>
                  </a:lnTo>
                  <a:lnTo>
                    <a:pt x="2180475" y="1451063"/>
                  </a:lnTo>
                  <a:lnTo>
                    <a:pt x="2130945" y="1461833"/>
                  </a:lnTo>
                  <a:lnTo>
                    <a:pt x="2079853" y="1463916"/>
                  </a:lnTo>
                  <a:lnTo>
                    <a:pt x="2080006" y="1487411"/>
                  </a:lnTo>
                  <a:lnTo>
                    <a:pt x="2080221" y="1510309"/>
                  </a:lnTo>
                  <a:lnTo>
                    <a:pt x="2080183" y="1532788"/>
                  </a:lnTo>
                  <a:lnTo>
                    <a:pt x="2079561" y="1555051"/>
                  </a:lnTo>
                  <a:lnTo>
                    <a:pt x="2077364" y="1601139"/>
                  </a:lnTo>
                  <a:lnTo>
                    <a:pt x="2070633" y="1646288"/>
                  </a:lnTo>
                  <a:lnTo>
                    <a:pt x="2055253" y="1685480"/>
                  </a:lnTo>
                  <a:lnTo>
                    <a:pt x="2045550" y="1704568"/>
                  </a:lnTo>
                  <a:lnTo>
                    <a:pt x="2036114" y="1723720"/>
                  </a:lnTo>
                  <a:lnTo>
                    <a:pt x="2029942" y="1720621"/>
                  </a:lnTo>
                  <a:lnTo>
                    <a:pt x="2033549" y="1695577"/>
                  </a:lnTo>
                  <a:lnTo>
                    <a:pt x="2025713" y="1674291"/>
                  </a:lnTo>
                  <a:lnTo>
                    <a:pt x="2006828" y="1657438"/>
                  </a:lnTo>
                  <a:lnTo>
                    <a:pt x="1977301" y="1645691"/>
                  </a:lnTo>
                  <a:lnTo>
                    <a:pt x="1982254" y="1674190"/>
                  </a:lnTo>
                  <a:lnTo>
                    <a:pt x="1966188" y="1682280"/>
                  </a:lnTo>
                  <a:lnTo>
                    <a:pt x="1951634" y="1693151"/>
                  </a:lnTo>
                  <a:lnTo>
                    <a:pt x="1935734" y="1698383"/>
                  </a:lnTo>
                  <a:lnTo>
                    <a:pt x="1915642" y="1689595"/>
                  </a:lnTo>
                  <a:lnTo>
                    <a:pt x="1922538" y="1729676"/>
                  </a:lnTo>
                  <a:lnTo>
                    <a:pt x="1932571" y="1750377"/>
                  </a:lnTo>
                  <a:lnTo>
                    <a:pt x="1952726" y="1758302"/>
                  </a:lnTo>
                  <a:lnTo>
                    <a:pt x="1989975" y="1760080"/>
                  </a:lnTo>
                  <a:lnTo>
                    <a:pt x="1943201" y="1775802"/>
                  </a:lnTo>
                  <a:lnTo>
                    <a:pt x="1896846" y="1787982"/>
                  </a:lnTo>
                  <a:lnTo>
                    <a:pt x="1850859" y="1795195"/>
                  </a:lnTo>
                  <a:lnTo>
                    <a:pt x="1805203" y="1796097"/>
                  </a:lnTo>
                  <a:lnTo>
                    <a:pt x="1759800" y="1789290"/>
                  </a:lnTo>
                  <a:lnTo>
                    <a:pt x="1714614" y="1773389"/>
                  </a:lnTo>
                  <a:lnTo>
                    <a:pt x="1669592" y="1747024"/>
                  </a:lnTo>
                  <a:lnTo>
                    <a:pt x="1656715" y="1792376"/>
                  </a:lnTo>
                  <a:lnTo>
                    <a:pt x="1635353" y="1830260"/>
                  </a:lnTo>
                  <a:lnTo>
                    <a:pt x="1606994" y="1862074"/>
                  </a:lnTo>
                  <a:lnTo>
                    <a:pt x="1573072" y="1889163"/>
                  </a:lnTo>
                  <a:lnTo>
                    <a:pt x="1535049" y="1912924"/>
                  </a:lnTo>
                  <a:lnTo>
                    <a:pt x="1550924" y="1913128"/>
                  </a:lnTo>
                  <a:lnTo>
                    <a:pt x="1566278" y="1912467"/>
                  </a:lnTo>
                  <a:lnTo>
                    <a:pt x="1581251" y="1911769"/>
                  </a:lnTo>
                  <a:lnTo>
                    <a:pt x="1595970" y="1911908"/>
                  </a:lnTo>
                  <a:lnTo>
                    <a:pt x="1621459" y="1913382"/>
                  </a:lnTo>
                  <a:lnTo>
                    <a:pt x="1646961" y="1915350"/>
                  </a:lnTo>
                  <a:lnTo>
                    <a:pt x="1672234" y="1918462"/>
                  </a:lnTo>
                  <a:lnTo>
                    <a:pt x="1697037" y="1923364"/>
                  </a:lnTo>
                  <a:lnTo>
                    <a:pt x="1709267" y="1925688"/>
                  </a:lnTo>
                  <a:lnTo>
                    <a:pt x="1719719" y="1925574"/>
                  </a:lnTo>
                  <a:lnTo>
                    <a:pt x="1728914" y="1922170"/>
                  </a:lnTo>
                  <a:lnTo>
                    <a:pt x="1737334" y="1914664"/>
                  </a:lnTo>
                  <a:lnTo>
                    <a:pt x="1759165" y="1895563"/>
                  </a:lnTo>
                  <a:lnTo>
                    <a:pt x="1783067" y="1886889"/>
                  </a:lnTo>
                  <a:lnTo>
                    <a:pt x="1808670" y="1887156"/>
                  </a:lnTo>
                  <a:lnTo>
                    <a:pt x="1835569" y="1894840"/>
                  </a:lnTo>
                  <a:lnTo>
                    <a:pt x="1856092" y="1903374"/>
                  </a:lnTo>
                  <a:lnTo>
                    <a:pt x="1876425" y="1912378"/>
                  </a:lnTo>
                  <a:lnTo>
                    <a:pt x="1896694" y="1921598"/>
                  </a:lnTo>
                  <a:lnTo>
                    <a:pt x="1916976" y="1930742"/>
                  </a:lnTo>
                  <a:lnTo>
                    <a:pt x="1930107" y="1903945"/>
                  </a:lnTo>
                  <a:lnTo>
                    <a:pt x="1946452" y="1888134"/>
                  </a:lnTo>
                  <a:lnTo>
                    <a:pt x="1968284" y="1882533"/>
                  </a:lnTo>
                  <a:lnTo>
                    <a:pt x="1997862" y="1886343"/>
                  </a:lnTo>
                  <a:lnTo>
                    <a:pt x="2027008" y="1894230"/>
                  </a:lnTo>
                  <a:lnTo>
                    <a:pt x="2055787" y="1903234"/>
                  </a:lnTo>
                  <a:lnTo>
                    <a:pt x="2084273" y="1912683"/>
                  </a:lnTo>
                  <a:lnTo>
                    <a:pt x="2112543" y="1921916"/>
                  </a:lnTo>
                  <a:lnTo>
                    <a:pt x="2113775" y="1904301"/>
                  </a:lnTo>
                  <a:lnTo>
                    <a:pt x="2114905" y="1886140"/>
                  </a:lnTo>
                  <a:lnTo>
                    <a:pt x="2116569" y="1867738"/>
                  </a:lnTo>
                  <a:lnTo>
                    <a:pt x="2128736" y="1812709"/>
                  </a:lnTo>
                  <a:lnTo>
                    <a:pt x="2151303" y="1758238"/>
                  </a:lnTo>
                  <a:lnTo>
                    <a:pt x="2179180" y="1729689"/>
                  </a:lnTo>
                  <a:lnTo>
                    <a:pt x="2202726" y="1726920"/>
                  </a:lnTo>
                  <a:lnTo>
                    <a:pt x="2184743" y="1667179"/>
                  </a:lnTo>
                  <a:lnTo>
                    <a:pt x="2184184" y="1629359"/>
                  </a:lnTo>
                  <a:lnTo>
                    <a:pt x="2205939" y="1597317"/>
                  </a:lnTo>
                  <a:lnTo>
                    <a:pt x="2254897" y="1554962"/>
                  </a:lnTo>
                  <a:lnTo>
                    <a:pt x="2240889" y="1517459"/>
                  </a:lnTo>
                  <a:lnTo>
                    <a:pt x="2239480" y="1481302"/>
                  </a:lnTo>
                  <a:lnTo>
                    <a:pt x="2251608" y="1446822"/>
                  </a:lnTo>
                  <a:lnTo>
                    <a:pt x="2278227" y="1414335"/>
                  </a:lnTo>
                  <a:close/>
                </a:path>
                <a:path w="3209290" h="2124075">
                  <a:moveTo>
                    <a:pt x="2744965" y="193421"/>
                  </a:moveTo>
                  <a:lnTo>
                    <a:pt x="2694419" y="173710"/>
                  </a:lnTo>
                  <a:lnTo>
                    <a:pt x="2647442" y="151231"/>
                  </a:lnTo>
                  <a:lnTo>
                    <a:pt x="2604795" y="123456"/>
                  </a:lnTo>
                  <a:lnTo>
                    <a:pt x="2567267" y="87871"/>
                  </a:lnTo>
                  <a:lnTo>
                    <a:pt x="2535859" y="120611"/>
                  </a:lnTo>
                  <a:lnTo>
                    <a:pt x="2504808" y="153695"/>
                  </a:lnTo>
                  <a:lnTo>
                    <a:pt x="2472182" y="184645"/>
                  </a:lnTo>
                  <a:lnTo>
                    <a:pt x="2436063" y="210934"/>
                  </a:lnTo>
                  <a:lnTo>
                    <a:pt x="2394508" y="230060"/>
                  </a:lnTo>
                  <a:lnTo>
                    <a:pt x="2345601" y="239522"/>
                  </a:lnTo>
                  <a:lnTo>
                    <a:pt x="2369121" y="223126"/>
                  </a:lnTo>
                  <a:lnTo>
                    <a:pt x="2380361" y="202984"/>
                  </a:lnTo>
                  <a:lnTo>
                    <a:pt x="2379865" y="177774"/>
                  </a:lnTo>
                  <a:lnTo>
                    <a:pt x="2368232" y="146215"/>
                  </a:lnTo>
                  <a:lnTo>
                    <a:pt x="2352510" y="166382"/>
                  </a:lnTo>
                  <a:lnTo>
                    <a:pt x="2307501" y="162217"/>
                  </a:lnTo>
                  <a:lnTo>
                    <a:pt x="2291486" y="135839"/>
                  </a:lnTo>
                  <a:lnTo>
                    <a:pt x="2270112" y="165011"/>
                  </a:lnTo>
                  <a:lnTo>
                    <a:pt x="2261882" y="185851"/>
                  </a:lnTo>
                  <a:lnTo>
                    <a:pt x="2266137" y="204203"/>
                  </a:lnTo>
                  <a:lnTo>
                    <a:pt x="2282253" y="225882"/>
                  </a:lnTo>
                  <a:lnTo>
                    <a:pt x="2281517" y="226415"/>
                  </a:lnTo>
                  <a:lnTo>
                    <a:pt x="2280704" y="227507"/>
                  </a:lnTo>
                  <a:lnTo>
                    <a:pt x="2277516" y="226961"/>
                  </a:lnTo>
                  <a:lnTo>
                    <a:pt x="2274798" y="226555"/>
                  </a:lnTo>
                  <a:lnTo>
                    <a:pt x="2225598" y="200240"/>
                  </a:lnTo>
                  <a:lnTo>
                    <a:pt x="2182876" y="171475"/>
                  </a:lnTo>
                  <a:lnTo>
                    <a:pt x="2145487" y="138087"/>
                  </a:lnTo>
                  <a:lnTo>
                    <a:pt x="2114613" y="99060"/>
                  </a:lnTo>
                  <a:lnTo>
                    <a:pt x="2091436" y="53378"/>
                  </a:lnTo>
                  <a:lnTo>
                    <a:pt x="2077148" y="0"/>
                  </a:lnTo>
                  <a:lnTo>
                    <a:pt x="2073541" y="0"/>
                  </a:lnTo>
                  <a:lnTo>
                    <a:pt x="2071725" y="25"/>
                  </a:lnTo>
                  <a:lnTo>
                    <a:pt x="2041105" y="21742"/>
                  </a:lnTo>
                  <a:lnTo>
                    <a:pt x="2007831" y="33502"/>
                  </a:lnTo>
                  <a:lnTo>
                    <a:pt x="1972551" y="37414"/>
                  </a:lnTo>
                  <a:lnTo>
                    <a:pt x="1935949" y="35598"/>
                  </a:lnTo>
                  <a:lnTo>
                    <a:pt x="1918931" y="33083"/>
                  </a:lnTo>
                  <a:lnTo>
                    <a:pt x="1902002" y="29603"/>
                  </a:lnTo>
                  <a:lnTo>
                    <a:pt x="1885124" y="25717"/>
                  </a:lnTo>
                  <a:lnTo>
                    <a:pt x="1868233" y="21958"/>
                  </a:lnTo>
                  <a:lnTo>
                    <a:pt x="1879612" y="35204"/>
                  </a:lnTo>
                  <a:lnTo>
                    <a:pt x="1891779" y="47193"/>
                  </a:lnTo>
                  <a:lnTo>
                    <a:pt x="1904034" y="58750"/>
                  </a:lnTo>
                  <a:lnTo>
                    <a:pt x="1915642" y="70700"/>
                  </a:lnTo>
                  <a:lnTo>
                    <a:pt x="1931136" y="88353"/>
                  </a:lnTo>
                  <a:lnTo>
                    <a:pt x="1946148" y="106476"/>
                  </a:lnTo>
                  <a:lnTo>
                    <a:pt x="1960181" y="125260"/>
                  </a:lnTo>
                  <a:lnTo>
                    <a:pt x="1972754" y="144868"/>
                  </a:lnTo>
                  <a:lnTo>
                    <a:pt x="1979726" y="155257"/>
                  </a:lnTo>
                  <a:lnTo>
                    <a:pt x="1987372" y="162547"/>
                  </a:lnTo>
                  <a:lnTo>
                    <a:pt x="1996465" y="166573"/>
                  </a:lnTo>
                  <a:lnTo>
                    <a:pt x="2007768" y="167157"/>
                  </a:lnTo>
                  <a:lnTo>
                    <a:pt x="2037575" y="169202"/>
                  </a:lnTo>
                  <a:lnTo>
                    <a:pt x="2078685" y="199796"/>
                  </a:lnTo>
                  <a:lnTo>
                    <a:pt x="2100186" y="245046"/>
                  </a:lnTo>
                  <a:lnTo>
                    <a:pt x="2115388" y="285305"/>
                  </a:lnTo>
                  <a:lnTo>
                    <a:pt x="2122970" y="305473"/>
                  </a:lnTo>
                  <a:lnTo>
                    <a:pt x="2150719" y="295668"/>
                  </a:lnTo>
                  <a:lnTo>
                    <a:pt x="2173249" y="295681"/>
                  </a:lnTo>
                  <a:lnTo>
                    <a:pt x="2192490" y="306476"/>
                  </a:lnTo>
                  <a:lnTo>
                    <a:pt x="2210397" y="329057"/>
                  </a:lnTo>
                  <a:lnTo>
                    <a:pt x="2225814" y="355625"/>
                  </a:lnTo>
                  <a:lnTo>
                    <a:pt x="2240165" y="383019"/>
                  </a:lnTo>
                  <a:lnTo>
                    <a:pt x="2254135" y="410946"/>
                  </a:lnTo>
                  <a:lnTo>
                    <a:pt x="2268423" y="439127"/>
                  </a:lnTo>
                  <a:lnTo>
                    <a:pt x="2322741" y="390271"/>
                  </a:lnTo>
                  <a:lnTo>
                    <a:pt x="2388336" y="356565"/>
                  </a:lnTo>
                  <a:lnTo>
                    <a:pt x="2430030" y="345668"/>
                  </a:lnTo>
                  <a:lnTo>
                    <a:pt x="2450554" y="348907"/>
                  </a:lnTo>
                  <a:lnTo>
                    <a:pt x="2470467" y="362496"/>
                  </a:lnTo>
                  <a:lnTo>
                    <a:pt x="2473058" y="356946"/>
                  </a:lnTo>
                  <a:lnTo>
                    <a:pt x="2474684" y="353758"/>
                  </a:lnTo>
                  <a:lnTo>
                    <a:pt x="2476081" y="350469"/>
                  </a:lnTo>
                  <a:lnTo>
                    <a:pt x="2499195" y="304126"/>
                  </a:lnTo>
                  <a:lnTo>
                    <a:pt x="2523960" y="279374"/>
                  </a:lnTo>
                  <a:lnTo>
                    <a:pt x="2558478" y="271627"/>
                  </a:lnTo>
                  <a:lnTo>
                    <a:pt x="2610878" y="276288"/>
                  </a:lnTo>
                  <a:lnTo>
                    <a:pt x="2617025" y="275577"/>
                  </a:lnTo>
                  <a:lnTo>
                    <a:pt x="2623870" y="272491"/>
                  </a:lnTo>
                  <a:lnTo>
                    <a:pt x="2629941" y="267944"/>
                  </a:lnTo>
                  <a:lnTo>
                    <a:pt x="2633700" y="262851"/>
                  </a:lnTo>
                  <a:lnTo>
                    <a:pt x="2648940" y="235673"/>
                  </a:lnTo>
                  <a:lnTo>
                    <a:pt x="2669032" y="215646"/>
                  </a:lnTo>
                  <a:lnTo>
                    <a:pt x="2694216" y="202844"/>
                  </a:lnTo>
                  <a:lnTo>
                    <a:pt x="2724747" y="197332"/>
                  </a:lnTo>
                  <a:lnTo>
                    <a:pt x="2729433" y="197065"/>
                  </a:lnTo>
                  <a:lnTo>
                    <a:pt x="2734056" y="195567"/>
                  </a:lnTo>
                  <a:lnTo>
                    <a:pt x="2744965" y="193421"/>
                  </a:lnTo>
                  <a:close/>
                </a:path>
                <a:path w="3209290" h="2124075">
                  <a:moveTo>
                    <a:pt x="3208934" y="1057643"/>
                  </a:moveTo>
                  <a:lnTo>
                    <a:pt x="3129292" y="1001090"/>
                  </a:lnTo>
                  <a:lnTo>
                    <a:pt x="3090380" y="972324"/>
                  </a:lnTo>
                  <a:lnTo>
                    <a:pt x="3052559" y="942632"/>
                  </a:lnTo>
                  <a:lnTo>
                    <a:pt x="3040088" y="931964"/>
                  </a:lnTo>
                  <a:lnTo>
                    <a:pt x="3016224" y="911555"/>
                  </a:lnTo>
                  <a:lnTo>
                    <a:pt x="2981756" y="878674"/>
                  </a:lnTo>
                  <a:lnTo>
                    <a:pt x="2949537" y="843534"/>
                  </a:lnTo>
                  <a:lnTo>
                    <a:pt x="2919920" y="805675"/>
                  </a:lnTo>
                  <a:lnTo>
                    <a:pt x="2893314" y="764679"/>
                  </a:lnTo>
                  <a:lnTo>
                    <a:pt x="2870085" y="720090"/>
                  </a:lnTo>
                  <a:lnTo>
                    <a:pt x="2831211" y="743775"/>
                  </a:lnTo>
                  <a:lnTo>
                    <a:pt x="2698940" y="824064"/>
                  </a:lnTo>
                  <a:lnTo>
                    <a:pt x="2654020" y="850011"/>
                  </a:lnTo>
                  <a:lnTo>
                    <a:pt x="2612186" y="872058"/>
                  </a:lnTo>
                  <a:lnTo>
                    <a:pt x="2569248" y="891717"/>
                  </a:lnTo>
                  <a:lnTo>
                    <a:pt x="2524861" y="908227"/>
                  </a:lnTo>
                  <a:lnTo>
                    <a:pt x="2478646" y="920826"/>
                  </a:lnTo>
                  <a:lnTo>
                    <a:pt x="2432494" y="928700"/>
                  </a:lnTo>
                  <a:lnTo>
                    <a:pt x="2386482" y="931964"/>
                  </a:lnTo>
                  <a:lnTo>
                    <a:pt x="2340622" y="930490"/>
                  </a:lnTo>
                  <a:lnTo>
                    <a:pt x="2331478" y="929233"/>
                  </a:lnTo>
                  <a:lnTo>
                    <a:pt x="2294915" y="924204"/>
                  </a:lnTo>
                  <a:lnTo>
                    <a:pt x="2249360" y="912990"/>
                  </a:lnTo>
                  <a:lnTo>
                    <a:pt x="2272957" y="911733"/>
                  </a:lnTo>
                  <a:lnTo>
                    <a:pt x="2320099" y="910805"/>
                  </a:lnTo>
                  <a:lnTo>
                    <a:pt x="2343620" y="909942"/>
                  </a:lnTo>
                  <a:lnTo>
                    <a:pt x="2374976" y="892124"/>
                  </a:lnTo>
                  <a:lnTo>
                    <a:pt x="2386634" y="861441"/>
                  </a:lnTo>
                  <a:lnTo>
                    <a:pt x="2388895" y="855497"/>
                  </a:lnTo>
                  <a:lnTo>
                    <a:pt x="2397633" y="812723"/>
                  </a:lnTo>
                  <a:lnTo>
                    <a:pt x="2397899" y="809307"/>
                  </a:lnTo>
                  <a:lnTo>
                    <a:pt x="2400173" y="780796"/>
                  </a:lnTo>
                  <a:lnTo>
                    <a:pt x="2401189" y="767969"/>
                  </a:lnTo>
                  <a:lnTo>
                    <a:pt x="2401214" y="720991"/>
                  </a:lnTo>
                  <a:lnTo>
                    <a:pt x="2334476" y="780796"/>
                  </a:lnTo>
                  <a:lnTo>
                    <a:pt x="2333904" y="779881"/>
                  </a:lnTo>
                  <a:lnTo>
                    <a:pt x="2330640" y="774636"/>
                  </a:lnTo>
                  <a:lnTo>
                    <a:pt x="2330640" y="844804"/>
                  </a:lnTo>
                  <a:lnTo>
                    <a:pt x="2325166" y="858875"/>
                  </a:lnTo>
                  <a:lnTo>
                    <a:pt x="2308872" y="861441"/>
                  </a:lnTo>
                  <a:lnTo>
                    <a:pt x="2277414" y="855700"/>
                  </a:lnTo>
                  <a:lnTo>
                    <a:pt x="2290572" y="842073"/>
                  </a:lnTo>
                  <a:lnTo>
                    <a:pt x="2322195" y="809307"/>
                  </a:lnTo>
                  <a:lnTo>
                    <a:pt x="2329688" y="816000"/>
                  </a:lnTo>
                  <a:lnTo>
                    <a:pt x="2330640" y="844804"/>
                  </a:lnTo>
                  <a:lnTo>
                    <a:pt x="2330640" y="774636"/>
                  </a:lnTo>
                  <a:lnTo>
                    <a:pt x="2318893" y="755700"/>
                  </a:lnTo>
                  <a:lnTo>
                    <a:pt x="2298103" y="744359"/>
                  </a:lnTo>
                  <a:lnTo>
                    <a:pt x="2292121" y="743775"/>
                  </a:lnTo>
                  <a:lnTo>
                    <a:pt x="2273985" y="741997"/>
                  </a:lnTo>
                  <a:lnTo>
                    <a:pt x="2248395" y="743775"/>
                  </a:lnTo>
                  <a:lnTo>
                    <a:pt x="2237067" y="695642"/>
                  </a:lnTo>
                  <a:lnTo>
                    <a:pt x="2237067" y="783590"/>
                  </a:lnTo>
                  <a:lnTo>
                    <a:pt x="2223135" y="841082"/>
                  </a:lnTo>
                  <a:lnTo>
                    <a:pt x="2213318" y="842073"/>
                  </a:lnTo>
                  <a:lnTo>
                    <a:pt x="2187613" y="805853"/>
                  </a:lnTo>
                  <a:lnTo>
                    <a:pt x="2229053" y="779881"/>
                  </a:lnTo>
                  <a:lnTo>
                    <a:pt x="2237067" y="783590"/>
                  </a:lnTo>
                  <a:lnTo>
                    <a:pt x="2237067" y="695642"/>
                  </a:lnTo>
                  <a:lnTo>
                    <a:pt x="2228037" y="657275"/>
                  </a:lnTo>
                  <a:lnTo>
                    <a:pt x="2203958" y="679843"/>
                  </a:lnTo>
                  <a:lnTo>
                    <a:pt x="2180894" y="701167"/>
                  </a:lnTo>
                  <a:lnTo>
                    <a:pt x="2159127" y="722185"/>
                  </a:lnTo>
                  <a:lnTo>
                    <a:pt x="2138908" y="743839"/>
                  </a:lnTo>
                  <a:lnTo>
                    <a:pt x="2125129" y="764286"/>
                  </a:lnTo>
                  <a:lnTo>
                    <a:pt x="2120862" y="783463"/>
                  </a:lnTo>
                  <a:lnTo>
                    <a:pt x="2125408" y="802894"/>
                  </a:lnTo>
                  <a:lnTo>
                    <a:pt x="2138083" y="824064"/>
                  </a:lnTo>
                  <a:lnTo>
                    <a:pt x="2186813" y="890498"/>
                  </a:lnTo>
                  <a:lnTo>
                    <a:pt x="2180336" y="892124"/>
                  </a:lnTo>
                  <a:lnTo>
                    <a:pt x="2177402" y="890701"/>
                  </a:lnTo>
                  <a:lnTo>
                    <a:pt x="2175179" y="888530"/>
                  </a:lnTo>
                  <a:lnTo>
                    <a:pt x="2141131" y="856145"/>
                  </a:lnTo>
                  <a:lnTo>
                    <a:pt x="2106803" y="824103"/>
                  </a:lnTo>
                  <a:lnTo>
                    <a:pt x="2072424" y="791921"/>
                  </a:lnTo>
                  <a:lnTo>
                    <a:pt x="2038565" y="759358"/>
                  </a:lnTo>
                  <a:lnTo>
                    <a:pt x="2005571" y="726046"/>
                  </a:lnTo>
                  <a:lnTo>
                    <a:pt x="1973859" y="691603"/>
                  </a:lnTo>
                  <a:lnTo>
                    <a:pt x="1940915" y="651370"/>
                  </a:lnTo>
                  <a:lnTo>
                    <a:pt x="1911781" y="609650"/>
                  </a:lnTo>
                  <a:lnTo>
                    <a:pt x="1886661" y="566394"/>
                  </a:lnTo>
                  <a:lnTo>
                    <a:pt x="1865757" y="521576"/>
                  </a:lnTo>
                  <a:lnTo>
                    <a:pt x="1849285" y="475183"/>
                  </a:lnTo>
                  <a:lnTo>
                    <a:pt x="1837410" y="427177"/>
                  </a:lnTo>
                  <a:lnTo>
                    <a:pt x="1830374" y="377532"/>
                  </a:lnTo>
                  <a:lnTo>
                    <a:pt x="1828342" y="326237"/>
                  </a:lnTo>
                  <a:lnTo>
                    <a:pt x="1830933" y="283171"/>
                  </a:lnTo>
                  <a:lnTo>
                    <a:pt x="1831530" y="273240"/>
                  </a:lnTo>
                  <a:lnTo>
                    <a:pt x="1832140" y="267665"/>
                  </a:lnTo>
                  <a:lnTo>
                    <a:pt x="1830959" y="261899"/>
                  </a:lnTo>
                  <a:lnTo>
                    <a:pt x="1830514" y="254254"/>
                  </a:lnTo>
                  <a:lnTo>
                    <a:pt x="1779422" y="269913"/>
                  </a:lnTo>
                  <a:lnTo>
                    <a:pt x="1728393" y="279552"/>
                  </a:lnTo>
                  <a:lnTo>
                    <a:pt x="1677327" y="283171"/>
                  </a:lnTo>
                  <a:lnTo>
                    <a:pt x="1626120" y="280708"/>
                  </a:lnTo>
                  <a:lnTo>
                    <a:pt x="1574685" y="272161"/>
                  </a:lnTo>
                  <a:lnTo>
                    <a:pt x="1525041" y="258432"/>
                  </a:lnTo>
                  <a:lnTo>
                    <a:pt x="1476857" y="240398"/>
                  </a:lnTo>
                  <a:lnTo>
                    <a:pt x="1429575" y="218617"/>
                  </a:lnTo>
                  <a:lnTo>
                    <a:pt x="1382623" y="193636"/>
                  </a:lnTo>
                  <a:lnTo>
                    <a:pt x="1335417" y="166039"/>
                  </a:lnTo>
                  <a:lnTo>
                    <a:pt x="1341170" y="177990"/>
                  </a:lnTo>
                  <a:lnTo>
                    <a:pt x="1343101" y="183883"/>
                  </a:lnTo>
                  <a:lnTo>
                    <a:pt x="1392834" y="255524"/>
                  </a:lnTo>
                  <a:lnTo>
                    <a:pt x="1416151" y="288810"/>
                  </a:lnTo>
                  <a:lnTo>
                    <a:pt x="1439697" y="321932"/>
                  </a:lnTo>
                  <a:lnTo>
                    <a:pt x="1467942" y="364934"/>
                  </a:lnTo>
                  <a:lnTo>
                    <a:pt x="1491157" y="410057"/>
                  </a:lnTo>
                  <a:lnTo>
                    <a:pt x="1507578" y="457581"/>
                  </a:lnTo>
                  <a:lnTo>
                    <a:pt x="1515364" y="507771"/>
                  </a:lnTo>
                  <a:lnTo>
                    <a:pt x="1520532" y="534060"/>
                  </a:lnTo>
                  <a:lnTo>
                    <a:pt x="1532089" y="551446"/>
                  </a:lnTo>
                  <a:lnTo>
                    <a:pt x="1549361" y="562343"/>
                  </a:lnTo>
                  <a:lnTo>
                    <a:pt x="1571713" y="569201"/>
                  </a:lnTo>
                  <a:lnTo>
                    <a:pt x="1578762" y="570801"/>
                  </a:lnTo>
                  <a:lnTo>
                    <a:pt x="1585595" y="573405"/>
                  </a:lnTo>
                  <a:lnTo>
                    <a:pt x="1640674" y="590334"/>
                  </a:lnTo>
                  <a:lnTo>
                    <a:pt x="1677682" y="617207"/>
                  </a:lnTo>
                  <a:lnTo>
                    <a:pt x="1704568" y="654380"/>
                  </a:lnTo>
                  <a:lnTo>
                    <a:pt x="1722158" y="700976"/>
                  </a:lnTo>
                  <a:lnTo>
                    <a:pt x="1733207" y="748512"/>
                  </a:lnTo>
                  <a:lnTo>
                    <a:pt x="1739646" y="807427"/>
                  </a:lnTo>
                  <a:lnTo>
                    <a:pt x="1743367" y="850011"/>
                  </a:lnTo>
                  <a:lnTo>
                    <a:pt x="1750479" y="936269"/>
                  </a:lnTo>
                  <a:lnTo>
                    <a:pt x="1806067" y="929233"/>
                  </a:lnTo>
                  <a:lnTo>
                    <a:pt x="1849742" y="934275"/>
                  </a:lnTo>
                  <a:lnTo>
                    <a:pt x="1884070" y="953198"/>
                  </a:lnTo>
                  <a:lnTo>
                    <a:pt x="1911629" y="987818"/>
                  </a:lnTo>
                  <a:lnTo>
                    <a:pt x="1934984" y="1039939"/>
                  </a:lnTo>
                  <a:lnTo>
                    <a:pt x="1947545" y="1079715"/>
                  </a:lnTo>
                  <a:lnTo>
                    <a:pt x="1957654" y="1120394"/>
                  </a:lnTo>
                  <a:lnTo>
                    <a:pt x="1966214" y="1161554"/>
                  </a:lnTo>
                  <a:lnTo>
                    <a:pt x="1974151" y="1202778"/>
                  </a:lnTo>
                  <a:lnTo>
                    <a:pt x="1981733" y="1259128"/>
                  </a:lnTo>
                  <a:lnTo>
                    <a:pt x="1984184" y="1286840"/>
                  </a:lnTo>
                  <a:lnTo>
                    <a:pt x="1986711" y="1313649"/>
                  </a:lnTo>
                  <a:lnTo>
                    <a:pt x="2003488" y="1301648"/>
                  </a:lnTo>
                  <a:lnTo>
                    <a:pt x="2019973" y="1289380"/>
                  </a:lnTo>
                  <a:lnTo>
                    <a:pt x="2036775" y="1278255"/>
                  </a:lnTo>
                  <a:lnTo>
                    <a:pt x="2103945" y="1251419"/>
                  </a:lnTo>
                  <a:lnTo>
                    <a:pt x="2153793" y="1234008"/>
                  </a:lnTo>
                  <a:lnTo>
                    <a:pt x="2204072" y="1218196"/>
                  </a:lnTo>
                  <a:lnTo>
                    <a:pt x="2254910" y="1204734"/>
                  </a:lnTo>
                  <a:lnTo>
                    <a:pt x="2325560" y="1195552"/>
                  </a:lnTo>
                  <a:lnTo>
                    <a:pt x="2361615" y="1194904"/>
                  </a:lnTo>
                  <a:lnTo>
                    <a:pt x="2397480" y="1195768"/>
                  </a:lnTo>
                  <a:lnTo>
                    <a:pt x="2427236" y="1199997"/>
                  </a:lnTo>
                  <a:lnTo>
                    <a:pt x="2453157" y="1211821"/>
                  </a:lnTo>
                  <a:lnTo>
                    <a:pt x="2472956" y="1233525"/>
                  </a:lnTo>
                  <a:lnTo>
                    <a:pt x="2484348" y="1267371"/>
                  </a:lnTo>
                  <a:lnTo>
                    <a:pt x="2529344" y="1209802"/>
                  </a:lnTo>
                  <a:lnTo>
                    <a:pt x="2541270" y="1194904"/>
                  </a:lnTo>
                  <a:lnTo>
                    <a:pt x="2543568" y="1192022"/>
                  </a:lnTo>
                  <a:lnTo>
                    <a:pt x="2579370" y="1153604"/>
                  </a:lnTo>
                  <a:lnTo>
                    <a:pt x="2616073" y="1126236"/>
                  </a:lnTo>
                  <a:lnTo>
                    <a:pt x="2654630" y="1109713"/>
                  </a:lnTo>
                  <a:lnTo>
                    <a:pt x="2695943" y="1103807"/>
                  </a:lnTo>
                  <a:lnTo>
                    <a:pt x="2740939" y="1108341"/>
                  </a:lnTo>
                  <a:lnTo>
                    <a:pt x="2790533" y="1123099"/>
                  </a:lnTo>
                  <a:lnTo>
                    <a:pt x="2814726" y="1133208"/>
                  </a:lnTo>
                  <a:lnTo>
                    <a:pt x="2838475" y="1144485"/>
                  </a:lnTo>
                  <a:lnTo>
                    <a:pt x="2885694" y="1167866"/>
                  </a:lnTo>
                  <a:lnTo>
                    <a:pt x="2922689" y="1126680"/>
                  </a:lnTo>
                  <a:lnTo>
                    <a:pt x="2955061" y="1094244"/>
                  </a:lnTo>
                  <a:lnTo>
                    <a:pt x="2985592" y="1070102"/>
                  </a:lnTo>
                  <a:lnTo>
                    <a:pt x="3052394" y="1044829"/>
                  </a:lnTo>
                  <a:lnTo>
                    <a:pt x="3094266" y="1042809"/>
                  </a:lnTo>
                  <a:lnTo>
                    <a:pt x="3145510" y="1047229"/>
                  </a:lnTo>
                  <a:lnTo>
                    <a:pt x="3208934" y="10576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597953" y="1464322"/>
              <a:ext cx="1559560" cy="937894"/>
            </a:xfrm>
            <a:custGeom>
              <a:avLst/>
              <a:gdLst/>
              <a:ahLst/>
              <a:cxnLst/>
              <a:rect l="l" t="t" r="r" b="b"/>
              <a:pathLst>
                <a:path w="1559559" h="937894">
                  <a:moveTo>
                    <a:pt x="41148" y="931481"/>
                  </a:moveTo>
                  <a:lnTo>
                    <a:pt x="6261" y="893051"/>
                  </a:lnTo>
                  <a:lnTo>
                    <a:pt x="0" y="897737"/>
                  </a:lnTo>
                  <a:lnTo>
                    <a:pt x="0" y="937399"/>
                  </a:lnTo>
                  <a:lnTo>
                    <a:pt x="35852" y="937399"/>
                  </a:lnTo>
                  <a:lnTo>
                    <a:pt x="41148" y="931481"/>
                  </a:lnTo>
                  <a:close/>
                </a:path>
                <a:path w="1559559" h="937894">
                  <a:moveTo>
                    <a:pt x="121285" y="888911"/>
                  </a:moveTo>
                  <a:lnTo>
                    <a:pt x="85775" y="866076"/>
                  </a:lnTo>
                  <a:lnTo>
                    <a:pt x="77901" y="870419"/>
                  </a:lnTo>
                  <a:lnTo>
                    <a:pt x="93294" y="920076"/>
                  </a:lnTo>
                  <a:lnTo>
                    <a:pt x="101333" y="919403"/>
                  </a:lnTo>
                  <a:lnTo>
                    <a:pt x="121285" y="888911"/>
                  </a:lnTo>
                  <a:close/>
                </a:path>
                <a:path w="1559559" h="937894">
                  <a:moveTo>
                    <a:pt x="1465465" y="3708"/>
                  </a:moveTo>
                  <a:lnTo>
                    <a:pt x="1457452" y="0"/>
                  </a:lnTo>
                  <a:lnTo>
                    <a:pt x="1416011" y="25958"/>
                  </a:lnTo>
                  <a:lnTo>
                    <a:pt x="1441716" y="62191"/>
                  </a:lnTo>
                  <a:lnTo>
                    <a:pt x="1451533" y="61201"/>
                  </a:lnTo>
                  <a:lnTo>
                    <a:pt x="1465465" y="3708"/>
                  </a:lnTo>
                  <a:close/>
                </a:path>
                <a:path w="1559559" h="937894">
                  <a:moveTo>
                    <a:pt x="1559026" y="64909"/>
                  </a:moveTo>
                  <a:lnTo>
                    <a:pt x="1558086" y="36106"/>
                  </a:lnTo>
                  <a:lnTo>
                    <a:pt x="1553095" y="31648"/>
                  </a:lnTo>
                  <a:lnTo>
                    <a:pt x="1550593" y="29400"/>
                  </a:lnTo>
                  <a:lnTo>
                    <a:pt x="1505813" y="75793"/>
                  </a:lnTo>
                  <a:lnTo>
                    <a:pt x="1537271" y="81534"/>
                  </a:lnTo>
                  <a:lnTo>
                    <a:pt x="1553552" y="78981"/>
                  </a:lnTo>
                  <a:lnTo>
                    <a:pt x="1559026" y="6490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385547" y="7214780"/>
              <a:ext cx="3209290" cy="2124075"/>
            </a:xfrm>
            <a:custGeom>
              <a:avLst/>
              <a:gdLst/>
              <a:ahLst/>
              <a:cxnLst/>
              <a:rect l="l" t="t" r="r" b="b"/>
              <a:pathLst>
                <a:path w="3209290" h="2124075">
                  <a:moveTo>
                    <a:pt x="876871" y="952017"/>
                  </a:moveTo>
                  <a:lnTo>
                    <a:pt x="829525" y="931087"/>
                  </a:lnTo>
                  <a:lnTo>
                    <a:pt x="783678" y="908342"/>
                  </a:lnTo>
                  <a:lnTo>
                    <a:pt x="740854" y="880440"/>
                  </a:lnTo>
                  <a:lnTo>
                    <a:pt x="702576" y="844054"/>
                  </a:lnTo>
                  <a:lnTo>
                    <a:pt x="670229" y="877938"/>
                  </a:lnTo>
                  <a:lnTo>
                    <a:pt x="638289" y="911872"/>
                  </a:lnTo>
                  <a:lnTo>
                    <a:pt x="604888" y="943267"/>
                  </a:lnTo>
                  <a:lnTo>
                    <a:pt x="568109" y="969518"/>
                  </a:lnTo>
                  <a:lnTo>
                    <a:pt x="526072" y="988060"/>
                  </a:lnTo>
                  <a:lnTo>
                    <a:pt x="476897" y="996289"/>
                  </a:lnTo>
                  <a:lnTo>
                    <a:pt x="503199" y="980363"/>
                  </a:lnTo>
                  <a:lnTo>
                    <a:pt x="515658" y="962253"/>
                  </a:lnTo>
                  <a:lnTo>
                    <a:pt x="515607" y="937348"/>
                  </a:lnTo>
                  <a:lnTo>
                    <a:pt x="504367" y="901014"/>
                  </a:lnTo>
                  <a:lnTo>
                    <a:pt x="487819" y="923188"/>
                  </a:lnTo>
                  <a:lnTo>
                    <a:pt x="442607" y="918667"/>
                  </a:lnTo>
                  <a:lnTo>
                    <a:pt x="426580" y="892556"/>
                  </a:lnTo>
                  <a:lnTo>
                    <a:pt x="404241" y="922934"/>
                  </a:lnTo>
                  <a:lnTo>
                    <a:pt x="397103" y="944537"/>
                  </a:lnTo>
                  <a:lnTo>
                    <a:pt x="405422" y="965073"/>
                  </a:lnTo>
                  <a:lnTo>
                    <a:pt x="429463" y="992225"/>
                  </a:lnTo>
                  <a:lnTo>
                    <a:pt x="385000" y="969860"/>
                  </a:lnTo>
                  <a:lnTo>
                    <a:pt x="343598" y="945400"/>
                  </a:lnTo>
                  <a:lnTo>
                    <a:pt x="306146" y="917867"/>
                  </a:lnTo>
                  <a:lnTo>
                    <a:pt x="273519" y="886244"/>
                  </a:lnTo>
                  <a:lnTo>
                    <a:pt x="246557" y="849528"/>
                  </a:lnTo>
                  <a:lnTo>
                    <a:pt x="226161" y="806704"/>
                  </a:lnTo>
                  <a:lnTo>
                    <a:pt x="213182" y="756767"/>
                  </a:lnTo>
                  <a:lnTo>
                    <a:pt x="171907" y="779741"/>
                  </a:lnTo>
                  <a:lnTo>
                    <a:pt x="129895" y="791362"/>
                  </a:lnTo>
                  <a:lnTo>
                    <a:pt x="87198" y="793623"/>
                  </a:lnTo>
                  <a:lnTo>
                    <a:pt x="43891" y="788517"/>
                  </a:lnTo>
                  <a:lnTo>
                    <a:pt x="0" y="778040"/>
                  </a:lnTo>
                  <a:lnTo>
                    <a:pt x="9321" y="788441"/>
                  </a:lnTo>
                  <a:lnTo>
                    <a:pt x="18846" y="798271"/>
                  </a:lnTo>
                  <a:lnTo>
                    <a:pt x="28663" y="807504"/>
                  </a:lnTo>
                  <a:lnTo>
                    <a:pt x="38849" y="816165"/>
                  </a:lnTo>
                  <a:lnTo>
                    <a:pt x="61506" y="835710"/>
                  </a:lnTo>
                  <a:lnTo>
                    <a:pt x="81876" y="857008"/>
                  </a:lnTo>
                  <a:lnTo>
                    <a:pt x="99237" y="880808"/>
                  </a:lnTo>
                  <a:lnTo>
                    <a:pt x="112839" y="907910"/>
                  </a:lnTo>
                  <a:lnTo>
                    <a:pt x="117094" y="913384"/>
                  </a:lnTo>
                  <a:lnTo>
                    <a:pt x="124244" y="918095"/>
                  </a:lnTo>
                  <a:lnTo>
                    <a:pt x="132562" y="921296"/>
                  </a:lnTo>
                  <a:lnTo>
                    <a:pt x="140309" y="922261"/>
                  </a:lnTo>
                  <a:lnTo>
                    <a:pt x="170700" y="925017"/>
                  </a:lnTo>
                  <a:lnTo>
                    <a:pt x="194805" y="936421"/>
                  </a:lnTo>
                  <a:lnTo>
                    <a:pt x="227317" y="981557"/>
                  </a:lnTo>
                  <a:lnTo>
                    <a:pt x="242963" y="1021511"/>
                  </a:lnTo>
                  <a:lnTo>
                    <a:pt x="250596" y="1041590"/>
                  </a:lnTo>
                  <a:lnTo>
                    <a:pt x="258267" y="1061681"/>
                  </a:lnTo>
                  <a:lnTo>
                    <a:pt x="285407" y="1051966"/>
                  </a:lnTo>
                  <a:lnTo>
                    <a:pt x="307746" y="1051814"/>
                  </a:lnTo>
                  <a:lnTo>
                    <a:pt x="326859" y="1062101"/>
                  </a:lnTo>
                  <a:lnTo>
                    <a:pt x="344335" y="1083716"/>
                  </a:lnTo>
                  <a:lnTo>
                    <a:pt x="360273" y="1111008"/>
                  </a:lnTo>
                  <a:lnTo>
                    <a:pt x="375031" y="1138948"/>
                  </a:lnTo>
                  <a:lnTo>
                    <a:pt x="389229" y="1167041"/>
                  </a:lnTo>
                  <a:lnTo>
                    <a:pt x="403428" y="1194828"/>
                  </a:lnTo>
                  <a:lnTo>
                    <a:pt x="440474" y="1160741"/>
                  </a:lnTo>
                  <a:lnTo>
                    <a:pt x="477621" y="1134160"/>
                  </a:lnTo>
                  <a:lnTo>
                    <a:pt x="515264" y="1115441"/>
                  </a:lnTo>
                  <a:lnTo>
                    <a:pt x="553758" y="1104950"/>
                  </a:lnTo>
                  <a:lnTo>
                    <a:pt x="566229" y="1104607"/>
                  </a:lnTo>
                  <a:lnTo>
                    <a:pt x="579475" y="1106639"/>
                  </a:lnTo>
                  <a:lnTo>
                    <a:pt x="593725" y="1109776"/>
                  </a:lnTo>
                  <a:lnTo>
                    <a:pt x="609180" y="1112774"/>
                  </a:lnTo>
                  <a:lnTo>
                    <a:pt x="628370" y="1064869"/>
                  </a:lnTo>
                  <a:lnTo>
                    <a:pt x="660107" y="1035265"/>
                  </a:lnTo>
                  <a:lnTo>
                    <a:pt x="704494" y="1025931"/>
                  </a:lnTo>
                  <a:lnTo>
                    <a:pt x="761644" y="1038796"/>
                  </a:lnTo>
                  <a:lnTo>
                    <a:pt x="778700" y="1000671"/>
                  </a:lnTo>
                  <a:lnTo>
                    <a:pt x="802932" y="972820"/>
                  </a:lnTo>
                  <a:lnTo>
                    <a:pt x="835329" y="956271"/>
                  </a:lnTo>
                  <a:lnTo>
                    <a:pt x="876871" y="952017"/>
                  </a:lnTo>
                  <a:close/>
                </a:path>
                <a:path w="3209290" h="2124075">
                  <a:moveTo>
                    <a:pt x="1630070" y="1105306"/>
                  </a:moveTo>
                  <a:lnTo>
                    <a:pt x="1625866" y="1101090"/>
                  </a:lnTo>
                  <a:lnTo>
                    <a:pt x="1623783" y="1098956"/>
                  </a:lnTo>
                  <a:lnTo>
                    <a:pt x="1580299" y="1125105"/>
                  </a:lnTo>
                  <a:lnTo>
                    <a:pt x="1536255" y="1148295"/>
                  </a:lnTo>
                  <a:lnTo>
                    <a:pt x="1491564" y="1167866"/>
                  </a:lnTo>
                  <a:lnTo>
                    <a:pt x="1446174" y="1183093"/>
                  </a:lnTo>
                  <a:lnTo>
                    <a:pt x="1399679" y="1193431"/>
                  </a:lnTo>
                  <a:lnTo>
                    <a:pt x="1352232" y="1198092"/>
                  </a:lnTo>
                  <a:lnTo>
                    <a:pt x="1303629" y="1196467"/>
                  </a:lnTo>
                  <a:lnTo>
                    <a:pt x="1253744" y="1187856"/>
                  </a:lnTo>
                  <a:lnTo>
                    <a:pt x="1202436" y="1171613"/>
                  </a:lnTo>
                  <a:lnTo>
                    <a:pt x="1202982" y="1183093"/>
                  </a:lnTo>
                  <a:lnTo>
                    <a:pt x="1203058" y="1189342"/>
                  </a:lnTo>
                  <a:lnTo>
                    <a:pt x="1203591" y="1195565"/>
                  </a:lnTo>
                  <a:lnTo>
                    <a:pt x="1205534" y="1246632"/>
                  </a:lnTo>
                  <a:lnTo>
                    <a:pt x="1202258" y="1296517"/>
                  </a:lnTo>
                  <a:lnTo>
                    <a:pt x="1193761" y="1345209"/>
                  </a:lnTo>
                  <a:lnTo>
                    <a:pt x="1180071" y="1392682"/>
                  </a:lnTo>
                  <a:lnTo>
                    <a:pt x="1161211" y="1438922"/>
                  </a:lnTo>
                  <a:lnTo>
                    <a:pt x="1137183" y="1483918"/>
                  </a:lnTo>
                  <a:lnTo>
                    <a:pt x="1109421" y="1526832"/>
                  </a:lnTo>
                  <a:lnTo>
                    <a:pt x="1079169" y="1567535"/>
                  </a:lnTo>
                  <a:lnTo>
                    <a:pt x="1046708" y="1606257"/>
                  </a:lnTo>
                  <a:lnTo>
                    <a:pt x="1012278" y="1643227"/>
                  </a:lnTo>
                  <a:lnTo>
                    <a:pt x="976160" y="1678673"/>
                  </a:lnTo>
                  <a:lnTo>
                    <a:pt x="938606" y="1712810"/>
                  </a:lnTo>
                  <a:lnTo>
                    <a:pt x="899477" y="1746237"/>
                  </a:lnTo>
                  <a:lnTo>
                    <a:pt x="897458" y="1744662"/>
                  </a:lnTo>
                  <a:lnTo>
                    <a:pt x="895502" y="1743633"/>
                  </a:lnTo>
                  <a:lnTo>
                    <a:pt x="905903" y="1728495"/>
                  </a:lnTo>
                  <a:lnTo>
                    <a:pt x="913498" y="1717294"/>
                  </a:lnTo>
                  <a:lnTo>
                    <a:pt x="916203" y="1713306"/>
                  </a:lnTo>
                  <a:lnTo>
                    <a:pt x="925652" y="1699971"/>
                  </a:lnTo>
                  <a:lnTo>
                    <a:pt x="926769" y="1698383"/>
                  </a:lnTo>
                  <a:lnTo>
                    <a:pt x="937983" y="1683981"/>
                  </a:lnTo>
                  <a:lnTo>
                    <a:pt x="948499" y="1666760"/>
                  </a:lnTo>
                  <a:lnTo>
                    <a:pt x="951890" y="1649641"/>
                  </a:lnTo>
                  <a:lnTo>
                    <a:pt x="951166" y="1645970"/>
                  </a:lnTo>
                  <a:lnTo>
                    <a:pt x="951001" y="1645183"/>
                  </a:lnTo>
                  <a:lnTo>
                    <a:pt x="948563" y="1632991"/>
                  </a:lnTo>
                  <a:lnTo>
                    <a:pt x="920737" y="1596745"/>
                  </a:lnTo>
                  <a:lnTo>
                    <a:pt x="892886" y="1568424"/>
                  </a:lnTo>
                  <a:lnTo>
                    <a:pt x="892886" y="1668805"/>
                  </a:lnTo>
                  <a:lnTo>
                    <a:pt x="872934" y="1699298"/>
                  </a:lnTo>
                  <a:lnTo>
                    <a:pt x="864895" y="1699971"/>
                  </a:lnTo>
                  <a:lnTo>
                    <a:pt x="856513" y="1672945"/>
                  </a:lnTo>
                  <a:lnTo>
                    <a:pt x="849503" y="1650314"/>
                  </a:lnTo>
                  <a:lnTo>
                    <a:pt x="857377" y="1645970"/>
                  </a:lnTo>
                  <a:lnTo>
                    <a:pt x="892886" y="1668805"/>
                  </a:lnTo>
                  <a:lnTo>
                    <a:pt x="892886" y="1568424"/>
                  </a:lnTo>
                  <a:lnTo>
                    <a:pt x="880579" y="1556245"/>
                  </a:lnTo>
                  <a:lnTo>
                    <a:pt x="858926" y="1534579"/>
                  </a:lnTo>
                  <a:lnTo>
                    <a:pt x="841438" y="1612544"/>
                  </a:lnTo>
                  <a:lnTo>
                    <a:pt x="818413" y="1611058"/>
                  </a:lnTo>
                  <a:lnTo>
                    <a:pt x="812749" y="1611757"/>
                  </a:lnTo>
                  <a:lnTo>
                    <a:pt x="812749" y="1711375"/>
                  </a:lnTo>
                  <a:lnTo>
                    <a:pt x="807453" y="1717294"/>
                  </a:lnTo>
                  <a:lnTo>
                    <a:pt x="771601" y="1717294"/>
                  </a:lnTo>
                  <a:lnTo>
                    <a:pt x="771601" y="1677631"/>
                  </a:lnTo>
                  <a:lnTo>
                    <a:pt x="777862" y="1672945"/>
                  </a:lnTo>
                  <a:lnTo>
                    <a:pt x="812749" y="1711375"/>
                  </a:lnTo>
                  <a:lnTo>
                    <a:pt x="812749" y="1611757"/>
                  </a:lnTo>
                  <a:lnTo>
                    <a:pt x="797191" y="1613674"/>
                  </a:lnTo>
                  <a:lnTo>
                    <a:pt x="779335" y="1623885"/>
                  </a:lnTo>
                  <a:lnTo>
                    <a:pt x="766356" y="1645183"/>
                  </a:lnTo>
                  <a:lnTo>
                    <a:pt x="708723" y="1593646"/>
                  </a:lnTo>
                  <a:lnTo>
                    <a:pt x="709015" y="1632991"/>
                  </a:lnTo>
                  <a:lnTo>
                    <a:pt x="717232" y="1705241"/>
                  </a:lnTo>
                  <a:lnTo>
                    <a:pt x="732790" y="1750263"/>
                  </a:lnTo>
                  <a:lnTo>
                    <a:pt x="759561" y="1762810"/>
                  </a:lnTo>
                  <a:lnTo>
                    <a:pt x="798766" y="1762633"/>
                  </a:lnTo>
                  <a:lnTo>
                    <a:pt x="837971" y="1762721"/>
                  </a:lnTo>
                  <a:lnTo>
                    <a:pt x="776833" y="1779536"/>
                  </a:lnTo>
                  <a:lnTo>
                    <a:pt x="731761" y="1782152"/>
                  </a:lnTo>
                  <a:lnTo>
                    <a:pt x="686676" y="1779828"/>
                  </a:lnTo>
                  <a:lnTo>
                    <a:pt x="641578" y="1772183"/>
                  </a:lnTo>
                  <a:lnTo>
                    <a:pt x="592289" y="1757565"/>
                  </a:lnTo>
                  <a:lnTo>
                    <a:pt x="545401" y="1738007"/>
                  </a:lnTo>
                  <a:lnTo>
                    <a:pt x="500329" y="1714715"/>
                  </a:lnTo>
                  <a:lnTo>
                    <a:pt x="456476" y="1688922"/>
                  </a:lnTo>
                  <a:lnTo>
                    <a:pt x="301180" y="1591513"/>
                  </a:lnTo>
                  <a:lnTo>
                    <a:pt x="278917" y="1636026"/>
                  </a:lnTo>
                  <a:lnTo>
                    <a:pt x="252844" y="1676666"/>
                  </a:lnTo>
                  <a:lnTo>
                    <a:pt x="223481" y="1713953"/>
                  </a:lnTo>
                  <a:lnTo>
                    <a:pt x="191325" y="1748459"/>
                  </a:lnTo>
                  <a:lnTo>
                    <a:pt x="156908" y="1780717"/>
                  </a:lnTo>
                  <a:lnTo>
                    <a:pt x="120738" y="1811286"/>
                  </a:lnTo>
                  <a:lnTo>
                    <a:pt x="83324" y="1840712"/>
                  </a:lnTo>
                  <a:lnTo>
                    <a:pt x="6832" y="1898281"/>
                  </a:lnTo>
                  <a:lnTo>
                    <a:pt x="57353" y="1883854"/>
                  </a:lnTo>
                  <a:lnTo>
                    <a:pt x="104165" y="1879422"/>
                  </a:lnTo>
                  <a:lnTo>
                    <a:pt x="147307" y="1884629"/>
                  </a:lnTo>
                  <a:lnTo>
                    <a:pt x="186817" y="1899107"/>
                  </a:lnTo>
                  <a:lnTo>
                    <a:pt x="222758" y="1922513"/>
                  </a:lnTo>
                  <a:lnTo>
                    <a:pt x="255168" y="1954453"/>
                  </a:lnTo>
                  <a:lnTo>
                    <a:pt x="284099" y="1994611"/>
                  </a:lnTo>
                  <a:lnTo>
                    <a:pt x="338683" y="1969033"/>
                  </a:lnTo>
                  <a:lnTo>
                    <a:pt x="364502" y="1957438"/>
                  </a:lnTo>
                  <a:lnTo>
                    <a:pt x="390309" y="1947329"/>
                  </a:lnTo>
                  <a:lnTo>
                    <a:pt x="438531" y="1936775"/>
                  </a:lnTo>
                  <a:lnTo>
                    <a:pt x="483552" y="1940420"/>
                  </a:lnTo>
                  <a:lnTo>
                    <a:pt x="524979" y="1958517"/>
                  </a:lnTo>
                  <a:lnTo>
                    <a:pt x="562381" y="1991296"/>
                  </a:lnTo>
                  <a:lnTo>
                    <a:pt x="599541" y="2035733"/>
                  </a:lnTo>
                  <a:lnTo>
                    <a:pt x="636333" y="2081250"/>
                  </a:lnTo>
                  <a:lnTo>
                    <a:pt x="648677" y="2052523"/>
                  </a:lnTo>
                  <a:lnTo>
                    <a:pt x="665645" y="2033143"/>
                  </a:lnTo>
                  <a:lnTo>
                    <a:pt x="689610" y="2021992"/>
                  </a:lnTo>
                  <a:lnTo>
                    <a:pt x="722998" y="2017928"/>
                  </a:lnTo>
                  <a:lnTo>
                    <a:pt x="776465" y="2019033"/>
                  </a:lnTo>
                  <a:lnTo>
                    <a:pt x="828560" y="2024786"/>
                  </a:lnTo>
                  <a:lnTo>
                    <a:pt x="879322" y="2035213"/>
                  </a:lnTo>
                  <a:lnTo>
                    <a:pt x="928738" y="2050338"/>
                  </a:lnTo>
                  <a:lnTo>
                    <a:pt x="976807" y="2070176"/>
                  </a:lnTo>
                  <a:lnTo>
                    <a:pt x="1023556" y="2094738"/>
                  </a:lnTo>
                  <a:lnTo>
                    <a:pt x="1068971" y="2124049"/>
                  </a:lnTo>
                  <a:lnTo>
                    <a:pt x="1070368" y="2106841"/>
                  </a:lnTo>
                  <a:lnTo>
                    <a:pt x="1077137" y="2039264"/>
                  </a:lnTo>
                  <a:lnTo>
                    <a:pt x="1083665" y="1990407"/>
                  </a:lnTo>
                  <a:lnTo>
                    <a:pt x="1092987" y="1942198"/>
                  </a:lnTo>
                  <a:lnTo>
                    <a:pt x="1094549" y="1936775"/>
                  </a:lnTo>
                  <a:lnTo>
                    <a:pt x="1106551" y="1894992"/>
                  </a:lnTo>
                  <a:lnTo>
                    <a:pt x="1125753" y="1849145"/>
                  </a:lnTo>
                  <a:lnTo>
                    <a:pt x="1152258" y="1807337"/>
                  </a:lnTo>
                  <a:lnTo>
                    <a:pt x="1194790" y="1782152"/>
                  </a:lnTo>
                  <a:lnTo>
                    <a:pt x="1219898" y="1777949"/>
                  </a:lnTo>
                  <a:lnTo>
                    <a:pt x="1268260" y="1786623"/>
                  </a:lnTo>
                  <a:lnTo>
                    <a:pt x="1269606" y="1787004"/>
                  </a:lnTo>
                  <a:lnTo>
                    <a:pt x="1271397" y="1785835"/>
                  </a:lnTo>
                  <a:lnTo>
                    <a:pt x="1275041" y="1784819"/>
                  </a:lnTo>
                  <a:lnTo>
                    <a:pt x="1275283" y="1777949"/>
                  </a:lnTo>
                  <a:lnTo>
                    <a:pt x="1275600" y="1766582"/>
                  </a:lnTo>
                  <a:lnTo>
                    <a:pt x="1275791" y="1762633"/>
                  </a:lnTo>
                  <a:lnTo>
                    <a:pt x="1276045" y="1757299"/>
                  </a:lnTo>
                  <a:lnTo>
                    <a:pt x="1276921" y="1748459"/>
                  </a:lnTo>
                  <a:lnTo>
                    <a:pt x="1277188" y="1746237"/>
                  </a:lnTo>
                  <a:lnTo>
                    <a:pt x="1282915" y="1700390"/>
                  </a:lnTo>
                  <a:lnTo>
                    <a:pt x="1288770" y="1652739"/>
                  </a:lnTo>
                  <a:lnTo>
                    <a:pt x="1295501" y="1605267"/>
                  </a:lnTo>
                  <a:lnTo>
                    <a:pt x="1304099" y="1558188"/>
                  </a:lnTo>
                  <a:lnTo>
                    <a:pt x="1336192" y="1497266"/>
                  </a:lnTo>
                  <a:lnTo>
                    <a:pt x="1398955" y="1464259"/>
                  </a:lnTo>
                  <a:lnTo>
                    <a:pt x="1410728" y="1461160"/>
                  </a:lnTo>
                  <a:lnTo>
                    <a:pt x="1422387" y="1457566"/>
                  </a:lnTo>
                  <a:lnTo>
                    <a:pt x="1434007" y="1453819"/>
                  </a:lnTo>
                  <a:lnTo>
                    <a:pt x="1445679" y="1450213"/>
                  </a:lnTo>
                  <a:lnTo>
                    <a:pt x="1458544" y="1444967"/>
                  </a:lnTo>
                  <a:lnTo>
                    <a:pt x="1468094" y="1437271"/>
                  </a:lnTo>
                  <a:lnTo>
                    <a:pt x="1474038" y="1426476"/>
                  </a:lnTo>
                  <a:lnTo>
                    <a:pt x="1476057" y="1411947"/>
                  </a:lnTo>
                  <a:lnTo>
                    <a:pt x="1476730" y="1399908"/>
                  </a:lnTo>
                  <a:lnTo>
                    <a:pt x="1478483" y="1387868"/>
                  </a:lnTo>
                  <a:lnTo>
                    <a:pt x="1498117" y="1315504"/>
                  </a:lnTo>
                  <a:lnTo>
                    <a:pt x="1519961" y="1270825"/>
                  </a:lnTo>
                  <a:lnTo>
                    <a:pt x="1546542" y="1228585"/>
                  </a:lnTo>
                  <a:lnTo>
                    <a:pt x="1575485" y="1187538"/>
                  </a:lnTo>
                  <a:lnTo>
                    <a:pt x="1589557" y="1167269"/>
                  </a:lnTo>
                  <a:lnTo>
                    <a:pt x="1603171" y="1146695"/>
                  </a:lnTo>
                  <a:lnTo>
                    <a:pt x="1616595" y="1125982"/>
                  </a:lnTo>
                  <a:lnTo>
                    <a:pt x="1630070" y="1105306"/>
                  </a:lnTo>
                  <a:close/>
                </a:path>
                <a:path w="3209290" h="2124075">
                  <a:moveTo>
                    <a:pt x="2278227" y="1414335"/>
                  </a:moveTo>
                  <a:lnTo>
                    <a:pt x="2229294" y="1434325"/>
                  </a:lnTo>
                  <a:lnTo>
                    <a:pt x="2180475" y="1451063"/>
                  </a:lnTo>
                  <a:lnTo>
                    <a:pt x="2130945" y="1461833"/>
                  </a:lnTo>
                  <a:lnTo>
                    <a:pt x="2079853" y="1463929"/>
                  </a:lnTo>
                  <a:lnTo>
                    <a:pt x="2080006" y="1487424"/>
                  </a:lnTo>
                  <a:lnTo>
                    <a:pt x="2080221" y="1510309"/>
                  </a:lnTo>
                  <a:lnTo>
                    <a:pt x="2080183" y="1532788"/>
                  </a:lnTo>
                  <a:lnTo>
                    <a:pt x="2079561" y="1555051"/>
                  </a:lnTo>
                  <a:lnTo>
                    <a:pt x="2077364" y="1601139"/>
                  </a:lnTo>
                  <a:lnTo>
                    <a:pt x="2070633" y="1646288"/>
                  </a:lnTo>
                  <a:lnTo>
                    <a:pt x="2055253" y="1685480"/>
                  </a:lnTo>
                  <a:lnTo>
                    <a:pt x="2045550" y="1704568"/>
                  </a:lnTo>
                  <a:lnTo>
                    <a:pt x="2036114" y="1723720"/>
                  </a:lnTo>
                  <a:lnTo>
                    <a:pt x="2029942" y="1720621"/>
                  </a:lnTo>
                  <a:lnTo>
                    <a:pt x="2033549" y="1695577"/>
                  </a:lnTo>
                  <a:lnTo>
                    <a:pt x="2025713" y="1674291"/>
                  </a:lnTo>
                  <a:lnTo>
                    <a:pt x="2006828" y="1657438"/>
                  </a:lnTo>
                  <a:lnTo>
                    <a:pt x="1977301" y="1645704"/>
                  </a:lnTo>
                  <a:lnTo>
                    <a:pt x="1982254" y="1674190"/>
                  </a:lnTo>
                  <a:lnTo>
                    <a:pt x="1966188" y="1682280"/>
                  </a:lnTo>
                  <a:lnTo>
                    <a:pt x="1951634" y="1693151"/>
                  </a:lnTo>
                  <a:lnTo>
                    <a:pt x="1935734" y="1698383"/>
                  </a:lnTo>
                  <a:lnTo>
                    <a:pt x="1915642" y="1689595"/>
                  </a:lnTo>
                  <a:lnTo>
                    <a:pt x="1922538" y="1729676"/>
                  </a:lnTo>
                  <a:lnTo>
                    <a:pt x="1932571" y="1750377"/>
                  </a:lnTo>
                  <a:lnTo>
                    <a:pt x="1952726" y="1758302"/>
                  </a:lnTo>
                  <a:lnTo>
                    <a:pt x="1989975" y="1760080"/>
                  </a:lnTo>
                  <a:lnTo>
                    <a:pt x="1943201" y="1775815"/>
                  </a:lnTo>
                  <a:lnTo>
                    <a:pt x="1896846" y="1787982"/>
                  </a:lnTo>
                  <a:lnTo>
                    <a:pt x="1850859" y="1795208"/>
                  </a:lnTo>
                  <a:lnTo>
                    <a:pt x="1805203" y="1796097"/>
                  </a:lnTo>
                  <a:lnTo>
                    <a:pt x="1759800" y="1789290"/>
                  </a:lnTo>
                  <a:lnTo>
                    <a:pt x="1714614" y="1773389"/>
                  </a:lnTo>
                  <a:lnTo>
                    <a:pt x="1669592" y="1747024"/>
                  </a:lnTo>
                  <a:lnTo>
                    <a:pt x="1656715" y="1792376"/>
                  </a:lnTo>
                  <a:lnTo>
                    <a:pt x="1635353" y="1830273"/>
                  </a:lnTo>
                  <a:lnTo>
                    <a:pt x="1606994" y="1862074"/>
                  </a:lnTo>
                  <a:lnTo>
                    <a:pt x="1573072" y="1889163"/>
                  </a:lnTo>
                  <a:lnTo>
                    <a:pt x="1535049" y="1912924"/>
                  </a:lnTo>
                  <a:lnTo>
                    <a:pt x="1550924" y="1913128"/>
                  </a:lnTo>
                  <a:lnTo>
                    <a:pt x="1566278" y="1912467"/>
                  </a:lnTo>
                  <a:lnTo>
                    <a:pt x="1581251" y="1911781"/>
                  </a:lnTo>
                  <a:lnTo>
                    <a:pt x="1595983" y="1911908"/>
                  </a:lnTo>
                  <a:lnTo>
                    <a:pt x="1621472" y="1913394"/>
                  </a:lnTo>
                  <a:lnTo>
                    <a:pt x="1646961" y="1915350"/>
                  </a:lnTo>
                  <a:lnTo>
                    <a:pt x="1672234" y="1918462"/>
                  </a:lnTo>
                  <a:lnTo>
                    <a:pt x="1697050" y="1923364"/>
                  </a:lnTo>
                  <a:lnTo>
                    <a:pt x="1709267" y="1925688"/>
                  </a:lnTo>
                  <a:lnTo>
                    <a:pt x="1719719" y="1925574"/>
                  </a:lnTo>
                  <a:lnTo>
                    <a:pt x="1728914" y="1922170"/>
                  </a:lnTo>
                  <a:lnTo>
                    <a:pt x="1737334" y="1914664"/>
                  </a:lnTo>
                  <a:lnTo>
                    <a:pt x="1759165" y="1895563"/>
                  </a:lnTo>
                  <a:lnTo>
                    <a:pt x="1783080" y="1886889"/>
                  </a:lnTo>
                  <a:lnTo>
                    <a:pt x="1808670" y="1887156"/>
                  </a:lnTo>
                  <a:lnTo>
                    <a:pt x="1835569" y="1894840"/>
                  </a:lnTo>
                  <a:lnTo>
                    <a:pt x="1856092" y="1903374"/>
                  </a:lnTo>
                  <a:lnTo>
                    <a:pt x="1876437" y="1912378"/>
                  </a:lnTo>
                  <a:lnTo>
                    <a:pt x="1896694" y="1921598"/>
                  </a:lnTo>
                  <a:lnTo>
                    <a:pt x="1916976" y="1930755"/>
                  </a:lnTo>
                  <a:lnTo>
                    <a:pt x="1930107" y="1903945"/>
                  </a:lnTo>
                  <a:lnTo>
                    <a:pt x="1946452" y="1888134"/>
                  </a:lnTo>
                  <a:lnTo>
                    <a:pt x="1968284" y="1882533"/>
                  </a:lnTo>
                  <a:lnTo>
                    <a:pt x="1997862" y="1886343"/>
                  </a:lnTo>
                  <a:lnTo>
                    <a:pt x="2027008" y="1894230"/>
                  </a:lnTo>
                  <a:lnTo>
                    <a:pt x="2055787" y="1903234"/>
                  </a:lnTo>
                  <a:lnTo>
                    <a:pt x="2084273" y="1912696"/>
                  </a:lnTo>
                  <a:lnTo>
                    <a:pt x="2112543" y="1921916"/>
                  </a:lnTo>
                  <a:lnTo>
                    <a:pt x="2113775" y="1904301"/>
                  </a:lnTo>
                  <a:lnTo>
                    <a:pt x="2114905" y="1886140"/>
                  </a:lnTo>
                  <a:lnTo>
                    <a:pt x="2116569" y="1867738"/>
                  </a:lnTo>
                  <a:lnTo>
                    <a:pt x="2128736" y="1812709"/>
                  </a:lnTo>
                  <a:lnTo>
                    <a:pt x="2151316" y="1758251"/>
                  </a:lnTo>
                  <a:lnTo>
                    <a:pt x="2179180" y="1729689"/>
                  </a:lnTo>
                  <a:lnTo>
                    <a:pt x="2202726" y="1726933"/>
                  </a:lnTo>
                  <a:lnTo>
                    <a:pt x="2184743" y="1667179"/>
                  </a:lnTo>
                  <a:lnTo>
                    <a:pt x="2184184" y="1629359"/>
                  </a:lnTo>
                  <a:lnTo>
                    <a:pt x="2205939" y="1597329"/>
                  </a:lnTo>
                  <a:lnTo>
                    <a:pt x="2254897" y="1554962"/>
                  </a:lnTo>
                  <a:lnTo>
                    <a:pt x="2240889" y="1517459"/>
                  </a:lnTo>
                  <a:lnTo>
                    <a:pt x="2239480" y="1481302"/>
                  </a:lnTo>
                  <a:lnTo>
                    <a:pt x="2251608" y="1446822"/>
                  </a:lnTo>
                  <a:lnTo>
                    <a:pt x="2278227" y="1414335"/>
                  </a:lnTo>
                  <a:close/>
                </a:path>
                <a:path w="3209290" h="2124075">
                  <a:moveTo>
                    <a:pt x="2744965" y="193421"/>
                  </a:moveTo>
                  <a:lnTo>
                    <a:pt x="2694419" y="173710"/>
                  </a:lnTo>
                  <a:lnTo>
                    <a:pt x="2647442" y="151231"/>
                  </a:lnTo>
                  <a:lnTo>
                    <a:pt x="2604808" y="123456"/>
                  </a:lnTo>
                  <a:lnTo>
                    <a:pt x="2567267" y="87871"/>
                  </a:lnTo>
                  <a:lnTo>
                    <a:pt x="2535859" y="120611"/>
                  </a:lnTo>
                  <a:lnTo>
                    <a:pt x="2504808" y="153708"/>
                  </a:lnTo>
                  <a:lnTo>
                    <a:pt x="2472182" y="184645"/>
                  </a:lnTo>
                  <a:lnTo>
                    <a:pt x="2436063" y="210934"/>
                  </a:lnTo>
                  <a:lnTo>
                    <a:pt x="2394508" y="230060"/>
                  </a:lnTo>
                  <a:lnTo>
                    <a:pt x="2345601" y="239522"/>
                  </a:lnTo>
                  <a:lnTo>
                    <a:pt x="2369121" y="223126"/>
                  </a:lnTo>
                  <a:lnTo>
                    <a:pt x="2380361" y="202984"/>
                  </a:lnTo>
                  <a:lnTo>
                    <a:pt x="2379865" y="177774"/>
                  </a:lnTo>
                  <a:lnTo>
                    <a:pt x="2368232" y="146215"/>
                  </a:lnTo>
                  <a:lnTo>
                    <a:pt x="2352510" y="166382"/>
                  </a:lnTo>
                  <a:lnTo>
                    <a:pt x="2307501" y="162217"/>
                  </a:lnTo>
                  <a:lnTo>
                    <a:pt x="2291486" y="135839"/>
                  </a:lnTo>
                  <a:lnTo>
                    <a:pt x="2270125" y="165011"/>
                  </a:lnTo>
                  <a:lnTo>
                    <a:pt x="2261882" y="185851"/>
                  </a:lnTo>
                  <a:lnTo>
                    <a:pt x="2266137" y="204203"/>
                  </a:lnTo>
                  <a:lnTo>
                    <a:pt x="2282253" y="225894"/>
                  </a:lnTo>
                  <a:lnTo>
                    <a:pt x="2281517" y="226415"/>
                  </a:lnTo>
                  <a:lnTo>
                    <a:pt x="2280704" y="227507"/>
                  </a:lnTo>
                  <a:lnTo>
                    <a:pt x="2277516" y="226961"/>
                  </a:lnTo>
                  <a:lnTo>
                    <a:pt x="2274798" y="226555"/>
                  </a:lnTo>
                  <a:lnTo>
                    <a:pt x="2225598" y="200253"/>
                  </a:lnTo>
                  <a:lnTo>
                    <a:pt x="2182876" y="171475"/>
                  </a:lnTo>
                  <a:lnTo>
                    <a:pt x="2145487" y="138087"/>
                  </a:lnTo>
                  <a:lnTo>
                    <a:pt x="2114613" y="99060"/>
                  </a:lnTo>
                  <a:lnTo>
                    <a:pt x="2091436" y="53378"/>
                  </a:lnTo>
                  <a:lnTo>
                    <a:pt x="2077148" y="0"/>
                  </a:lnTo>
                  <a:lnTo>
                    <a:pt x="2073541" y="0"/>
                  </a:lnTo>
                  <a:lnTo>
                    <a:pt x="2071725" y="25"/>
                  </a:lnTo>
                  <a:lnTo>
                    <a:pt x="2041105" y="21742"/>
                  </a:lnTo>
                  <a:lnTo>
                    <a:pt x="2007831" y="33502"/>
                  </a:lnTo>
                  <a:lnTo>
                    <a:pt x="1972551" y="37414"/>
                  </a:lnTo>
                  <a:lnTo>
                    <a:pt x="1935949" y="35598"/>
                  </a:lnTo>
                  <a:lnTo>
                    <a:pt x="1918931" y="33083"/>
                  </a:lnTo>
                  <a:lnTo>
                    <a:pt x="1902002" y="29603"/>
                  </a:lnTo>
                  <a:lnTo>
                    <a:pt x="1885124" y="25717"/>
                  </a:lnTo>
                  <a:lnTo>
                    <a:pt x="1868233" y="21971"/>
                  </a:lnTo>
                  <a:lnTo>
                    <a:pt x="1879612" y="35204"/>
                  </a:lnTo>
                  <a:lnTo>
                    <a:pt x="1891779" y="47193"/>
                  </a:lnTo>
                  <a:lnTo>
                    <a:pt x="1904034" y="58750"/>
                  </a:lnTo>
                  <a:lnTo>
                    <a:pt x="1915642" y="70700"/>
                  </a:lnTo>
                  <a:lnTo>
                    <a:pt x="1931136" y="88353"/>
                  </a:lnTo>
                  <a:lnTo>
                    <a:pt x="1946148" y="106476"/>
                  </a:lnTo>
                  <a:lnTo>
                    <a:pt x="1960181" y="125260"/>
                  </a:lnTo>
                  <a:lnTo>
                    <a:pt x="1972754" y="144881"/>
                  </a:lnTo>
                  <a:lnTo>
                    <a:pt x="1979726" y="155257"/>
                  </a:lnTo>
                  <a:lnTo>
                    <a:pt x="1987372" y="162547"/>
                  </a:lnTo>
                  <a:lnTo>
                    <a:pt x="1996465" y="166573"/>
                  </a:lnTo>
                  <a:lnTo>
                    <a:pt x="2007768" y="167157"/>
                  </a:lnTo>
                  <a:lnTo>
                    <a:pt x="2037575" y="169202"/>
                  </a:lnTo>
                  <a:lnTo>
                    <a:pt x="2078685" y="199809"/>
                  </a:lnTo>
                  <a:lnTo>
                    <a:pt x="2100186" y="245046"/>
                  </a:lnTo>
                  <a:lnTo>
                    <a:pt x="2115388" y="285318"/>
                  </a:lnTo>
                  <a:lnTo>
                    <a:pt x="2122982" y="305473"/>
                  </a:lnTo>
                  <a:lnTo>
                    <a:pt x="2150719" y="295668"/>
                  </a:lnTo>
                  <a:lnTo>
                    <a:pt x="2173249" y="295681"/>
                  </a:lnTo>
                  <a:lnTo>
                    <a:pt x="2192490" y="306476"/>
                  </a:lnTo>
                  <a:lnTo>
                    <a:pt x="2210409" y="329057"/>
                  </a:lnTo>
                  <a:lnTo>
                    <a:pt x="2225814" y="355625"/>
                  </a:lnTo>
                  <a:lnTo>
                    <a:pt x="2240165" y="383019"/>
                  </a:lnTo>
                  <a:lnTo>
                    <a:pt x="2254135" y="410946"/>
                  </a:lnTo>
                  <a:lnTo>
                    <a:pt x="2268423" y="439127"/>
                  </a:lnTo>
                  <a:lnTo>
                    <a:pt x="2322741" y="390271"/>
                  </a:lnTo>
                  <a:lnTo>
                    <a:pt x="2388336" y="356565"/>
                  </a:lnTo>
                  <a:lnTo>
                    <a:pt x="2430030" y="345668"/>
                  </a:lnTo>
                  <a:lnTo>
                    <a:pt x="2450566" y="348907"/>
                  </a:lnTo>
                  <a:lnTo>
                    <a:pt x="2470467" y="362496"/>
                  </a:lnTo>
                  <a:lnTo>
                    <a:pt x="2473058" y="356946"/>
                  </a:lnTo>
                  <a:lnTo>
                    <a:pt x="2474684" y="353758"/>
                  </a:lnTo>
                  <a:lnTo>
                    <a:pt x="2476081" y="350469"/>
                  </a:lnTo>
                  <a:lnTo>
                    <a:pt x="2499195" y="304126"/>
                  </a:lnTo>
                  <a:lnTo>
                    <a:pt x="2523960" y="279374"/>
                  </a:lnTo>
                  <a:lnTo>
                    <a:pt x="2558478" y="271627"/>
                  </a:lnTo>
                  <a:lnTo>
                    <a:pt x="2610878" y="276301"/>
                  </a:lnTo>
                  <a:lnTo>
                    <a:pt x="2617025" y="275577"/>
                  </a:lnTo>
                  <a:lnTo>
                    <a:pt x="2623870" y="272491"/>
                  </a:lnTo>
                  <a:lnTo>
                    <a:pt x="2629941" y="267944"/>
                  </a:lnTo>
                  <a:lnTo>
                    <a:pt x="2633700" y="262851"/>
                  </a:lnTo>
                  <a:lnTo>
                    <a:pt x="2648940" y="235673"/>
                  </a:lnTo>
                  <a:lnTo>
                    <a:pt x="2669032" y="215646"/>
                  </a:lnTo>
                  <a:lnTo>
                    <a:pt x="2694216" y="202844"/>
                  </a:lnTo>
                  <a:lnTo>
                    <a:pt x="2724747" y="197332"/>
                  </a:lnTo>
                  <a:lnTo>
                    <a:pt x="2729433" y="197065"/>
                  </a:lnTo>
                  <a:lnTo>
                    <a:pt x="2734056" y="195567"/>
                  </a:lnTo>
                  <a:lnTo>
                    <a:pt x="2744965" y="193421"/>
                  </a:lnTo>
                  <a:close/>
                </a:path>
                <a:path w="3209290" h="2124075">
                  <a:moveTo>
                    <a:pt x="3208934" y="1057643"/>
                  </a:moveTo>
                  <a:lnTo>
                    <a:pt x="3129292" y="1001102"/>
                  </a:lnTo>
                  <a:lnTo>
                    <a:pt x="3090380" y="972324"/>
                  </a:lnTo>
                  <a:lnTo>
                    <a:pt x="3052559" y="942632"/>
                  </a:lnTo>
                  <a:lnTo>
                    <a:pt x="3016237" y="911555"/>
                  </a:lnTo>
                  <a:lnTo>
                    <a:pt x="2981756" y="878674"/>
                  </a:lnTo>
                  <a:lnTo>
                    <a:pt x="2949537" y="843534"/>
                  </a:lnTo>
                  <a:lnTo>
                    <a:pt x="2919933" y="805688"/>
                  </a:lnTo>
                  <a:lnTo>
                    <a:pt x="2893314" y="764679"/>
                  </a:lnTo>
                  <a:lnTo>
                    <a:pt x="2870085" y="720090"/>
                  </a:lnTo>
                  <a:lnTo>
                    <a:pt x="2831211" y="743775"/>
                  </a:lnTo>
                  <a:lnTo>
                    <a:pt x="2698940" y="824064"/>
                  </a:lnTo>
                  <a:lnTo>
                    <a:pt x="2654020" y="850011"/>
                  </a:lnTo>
                  <a:lnTo>
                    <a:pt x="2612186" y="872058"/>
                  </a:lnTo>
                  <a:lnTo>
                    <a:pt x="2569248" y="891717"/>
                  </a:lnTo>
                  <a:lnTo>
                    <a:pt x="2524861" y="908227"/>
                  </a:lnTo>
                  <a:lnTo>
                    <a:pt x="2478646" y="920826"/>
                  </a:lnTo>
                  <a:lnTo>
                    <a:pt x="2432494" y="928700"/>
                  </a:lnTo>
                  <a:lnTo>
                    <a:pt x="2386482" y="931964"/>
                  </a:lnTo>
                  <a:lnTo>
                    <a:pt x="2340622" y="930503"/>
                  </a:lnTo>
                  <a:lnTo>
                    <a:pt x="2331478" y="929233"/>
                  </a:lnTo>
                  <a:lnTo>
                    <a:pt x="2294915" y="924204"/>
                  </a:lnTo>
                  <a:lnTo>
                    <a:pt x="2249360" y="912990"/>
                  </a:lnTo>
                  <a:lnTo>
                    <a:pt x="2272957" y="911733"/>
                  </a:lnTo>
                  <a:lnTo>
                    <a:pt x="2320099" y="910805"/>
                  </a:lnTo>
                  <a:lnTo>
                    <a:pt x="2343620" y="909942"/>
                  </a:lnTo>
                  <a:lnTo>
                    <a:pt x="2374976" y="892124"/>
                  </a:lnTo>
                  <a:lnTo>
                    <a:pt x="2386634" y="861441"/>
                  </a:lnTo>
                  <a:lnTo>
                    <a:pt x="2397633" y="812723"/>
                  </a:lnTo>
                  <a:lnTo>
                    <a:pt x="2401189" y="767969"/>
                  </a:lnTo>
                  <a:lnTo>
                    <a:pt x="2401214" y="720991"/>
                  </a:lnTo>
                  <a:lnTo>
                    <a:pt x="2334476" y="780796"/>
                  </a:lnTo>
                  <a:lnTo>
                    <a:pt x="2333917" y="779881"/>
                  </a:lnTo>
                  <a:lnTo>
                    <a:pt x="2330640" y="774611"/>
                  </a:lnTo>
                  <a:lnTo>
                    <a:pt x="2330640" y="844804"/>
                  </a:lnTo>
                  <a:lnTo>
                    <a:pt x="2325166" y="858875"/>
                  </a:lnTo>
                  <a:lnTo>
                    <a:pt x="2308872" y="861441"/>
                  </a:lnTo>
                  <a:lnTo>
                    <a:pt x="2277414" y="855700"/>
                  </a:lnTo>
                  <a:lnTo>
                    <a:pt x="2290572" y="842073"/>
                  </a:lnTo>
                  <a:lnTo>
                    <a:pt x="2322207" y="809307"/>
                  </a:lnTo>
                  <a:lnTo>
                    <a:pt x="2329688" y="816000"/>
                  </a:lnTo>
                  <a:lnTo>
                    <a:pt x="2330640" y="844804"/>
                  </a:lnTo>
                  <a:lnTo>
                    <a:pt x="2330640" y="774611"/>
                  </a:lnTo>
                  <a:lnTo>
                    <a:pt x="2318893" y="755700"/>
                  </a:lnTo>
                  <a:lnTo>
                    <a:pt x="2298103" y="744372"/>
                  </a:lnTo>
                  <a:lnTo>
                    <a:pt x="2292121" y="743775"/>
                  </a:lnTo>
                  <a:lnTo>
                    <a:pt x="2273985" y="741997"/>
                  </a:lnTo>
                  <a:lnTo>
                    <a:pt x="2248408" y="743775"/>
                  </a:lnTo>
                  <a:lnTo>
                    <a:pt x="2237067" y="695629"/>
                  </a:lnTo>
                  <a:lnTo>
                    <a:pt x="2237067" y="783590"/>
                  </a:lnTo>
                  <a:lnTo>
                    <a:pt x="2223135" y="841082"/>
                  </a:lnTo>
                  <a:lnTo>
                    <a:pt x="2213318" y="842073"/>
                  </a:lnTo>
                  <a:lnTo>
                    <a:pt x="2187613" y="805853"/>
                  </a:lnTo>
                  <a:lnTo>
                    <a:pt x="2229053" y="779881"/>
                  </a:lnTo>
                  <a:lnTo>
                    <a:pt x="2237067" y="783590"/>
                  </a:lnTo>
                  <a:lnTo>
                    <a:pt x="2237067" y="695629"/>
                  </a:lnTo>
                  <a:lnTo>
                    <a:pt x="2228037" y="657275"/>
                  </a:lnTo>
                  <a:lnTo>
                    <a:pt x="2203958" y="679843"/>
                  </a:lnTo>
                  <a:lnTo>
                    <a:pt x="2180894" y="701167"/>
                  </a:lnTo>
                  <a:lnTo>
                    <a:pt x="2159127" y="722185"/>
                  </a:lnTo>
                  <a:lnTo>
                    <a:pt x="2138908" y="743839"/>
                  </a:lnTo>
                  <a:lnTo>
                    <a:pt x="2125129" y="764286"/>
                  </a:lnTo>
                  <a:lnTo>
                    <a:pt x="2120862" y="783463"/>
                  </a:lnTo>
                  <a:lnTo>
                    <a:pt x="2125408" y="802906"/>
                  </a:lnTo>
                  <a:lnTo>
                    <a:pt x="2138083" y="824064"/>
                  </a:lnTo>
                  <a:lnTo>
                    <a:pt x="2186813" y="890498"/>
                  </a:lnTo>
                  <a:lnTo>
                    <a:pt x="2180336" y="892124"/>
                  </a:lnTo>
                  <a:lnTo>
                    <a:pt x="2177415" y="890701"/>
                  </a:lnTo>
                  <a:lnTo>
                    <a:pt x="2175179" y="888542"/>
                  </a:lnTo>
                  <a:lnTo>
                    <a:pt x="2141131" y="856145"/>
                  </a:lnTo>
                  <a:lnTo>
                    <a:pt x="2106803" y="824115"/>
                  </a:lnTo>
                  <a:lnTo>
                    <a:pt x="2072424" y="791921"/>
                  </a:lnTo>
                  <a:lnTo>
                    <a:pt x="2038565" y="759371"/>
                  </a:lnTo>
                  <a:lnTo>
                    <a:pt x="2005571" y="726046"/>
                  </a:lnTo>
                  <a:lnTo>
                    <a:pt x="1973859" y="691603"/>
                  </a:lnTo>
                  <a:lnTo>
                    <a:pt x="1940915" y="651370"/>
                  </a:lnTo>
                  <a:lnTo>
                    <a:pt x="1911781" y="609650"/>
                  </a:lnTo>
                  <a:lnTo>
                    <a:pt x="1886661" y="566394"/>
                  </a:lnTo>
                  <a:lnTo>
                    <a:pt x="1865757" y="521576"/>
                  </a:lnTo>
                  <a:lnTo>
                    <a:pt x="1849285" y="475183"/>
                  </a:lnTo>
                  <a:lnTo>
                    <a:pt x="1837423" y="427177"/>
                  </a:lnTo>
                  <a:lnTo>
                    <a:pt x="1830374" y="377545"/>
                  </a:lnTo>
                  <a:lnTo>
                    <a:pt x="1828342" y="326237"/>
                  </a:lnTo>
                  <a:lnTo>
                    <a:pt x="1830933" y="283171"/>
                  </a:lnTo>
                  <a:lnTo>
                    <a:pt x="1831530" y="273240"/>
                  </a:lnTo>
                  <a:lnTo>
                    <a:pt x="1832140" y="267665"/>
                  </a:lnTo>
                  <a:lnTo>
                    <a:pt x="1830959" y="261899"/>
                  </a:lnTo>
                  <a:lnTo>
                    <a:pt x="1830514" y="254254"/>
                  </a:lnTo>
                  <a:lnTo>
                    <a:pt x="1779422" y="269913"/>
                  </a:lnTo>
                  <a:lnTo>
                    <a:pt x="1728393" y="279565"/>
                  </a:lnTo>
                  <a:lnTo>
                    <a:pt x="1677327" y="283171"/>
                  </a:lnTo>
                  <a:lnTo>
                    <a:pt x="1626120" y="280720"/>
                  </a:lnTo>
                  <a:lnTo>
                    <a:pt x="1574685" y="272161"/>
                  </a:lnTo>
                  <a:lnTo>
                    <a:pt x="1525041" y="258432"/>
                  </a:lnTo>
                  <a:lnTo>
                    <a:pt x="1476857" y="240398"/>
                  </a:lnTo>
                  <a:lnTo>
                    <a:pt x="1429575" y="218617"/>
                  </a:lnTo>
                  <a:lnTo>
                    <a:pt x="1382623" y="193649"/>
                  </a:lnTo>
                  <a:lnTo>
                    <a:pt x="1335417" y="166039"/>
                  </a:lnTo>
                  <a:lnTo>
                    <a:pt x="1341170" y="177990"/>
                  </a:lnTo>
                  <a:lnTo>
                    <a:pt x="1343101" y="183883"/>
                  </a:lnTo>
                  <a:lnTo>
                    <a:pt x="1392834" y="255536"/>
                  </a:lnTo>
                  <a:lnTo>
                    <a:pt x="1416151" y="288810"/>
                  </a:lnTo>
                  <a:lnTo>
                    <a:pt x="1439697" y="321932"/>
                  </a:lnTo>
                  <a:lnTo>
                    <a:pt x="1467942" y="364934"/>
                  </a:lnTo>
                  <a:lnTo>
                    <a:pt x="1491157" y="410057"/>
                  </a:lnTo>
                  <a:lnTo>
                    <a:pt x="1507578" y="457581"/>
                  </a:lnTo>
                  <a:lnTo>
                    <a:pt x="1515364" y="507771"/>
                  </a:lnTo>
                  <a:lnTo>
                    <a:pt x="1520532" y="534073"/>
                  </a:lnTo>
                  <a:lnTo>
                    <a:pt x="1532089" y="551446"/>
                  </a:lnTo>
                  <a:lnTo>
                    <a:pt x="1549361" y="562343"/>
                  </a:lnTo>
                  <a:lnTo>
                    <a:pt x="1571713" y="569201"/>
                  </a:lnTo>
                  <a:lnTo>
                    <a:pt x="1578762" y="570801"/>
                  </a:lnTo>
                  <a:lnTo>
                    <a:pt x="1585595" y="573405"/>
                  </a:lnTo>
                  <a:lnTo>
                    <a:pt x="1640674" y="590334"/>
                  </a:lnTo>
                  <a:lnTo>
                    <a:pt x="1677682" y="617207"/>
                  </a:lnTo>
                  <a:lnTo>
                    <a:pt x="1704568" y="654392"/>
                  </a:lnTo>
                  <a:lnTo>
                    <a:pt x="1722158" y="700989"/>
                  </a:lnTo>
                  <a:lnTo>
                    <a:pt x="1733219" y="748512"/>
                  </a:lnTo>
                  <a:lnTo>
                    <a:pt x="1739658" y="807427"/>
                  </a:lnTo>
                  <a:lnTo>
                    <a:pt x="1743367" y="850011"/>
                  </a:lnTo>
                  <a:lnTo>
                    <a:pt x="1750479" y="936269"/>
                  </a:lnTo>
                  <a:lnTo>
                    <a:pt x="1806067" y="929233"/>
                  </a:lnTo>
                  <a:lnTo>
                    <a:pt x="1849742" y="934275"/>
                  </a:lnTo>
                  <a:lnTo>
                    <a:pt x="1884070" y="953211"/>
                  </a:lnTo>
                  <a:lnTo>
                    <a:pt x="1911629" y="987818"/>
                  </a:lnTo>
                  <a:lnTo>
                    <a:pt x="1934984" y="1039939"/>
                  </a:lnTo>
                  <a:lnTo>
                    <a:pt x="1947545" y="1079715"/>
                  </a:lnTo>
                  <a:lnTo>
                    <a:pt x="1957654" y="1120394"/>
                  </a:lnTo>
                  <a:lnTo>
                    <a:pt x="1966214" y="1161554"/>
                  </a:lnTo>
                  <a:lnTo>
                    <a:pt x="1974151" y="1202778"/>
                  </a:lnTo>
                  <a:lnTo>
                    <a:pt x="1981733" y="1259128"/>
                  </a:lnTo>
                  <a:lnTo>
                    <a:pt x="1984184" y="1286840"/>
                  </a:lnTo>
                  <a:lnTo>
                    <a:pt x="1986711" y="1313649"/>
                  </a:lnTo>
                  <a:lnTo>
                    <a:pt x="2003488" y="1301648"/>
                  </a:lnTo>
                  <a:lnTo>
                    <a:pt x="2019973" y="1289380"/>
                  </a:lnTo>
                  <a:lnTo>
                    <a:pt x="2036775" y="1278255"/>
                  </a:lnTo>
                  <a:lnTo>
                    <a:pt x="2103945" y="1251419"/>
                  </a:lnTo>
                  <a:lnTo>
                    <a:pt x="2153793" y="1234008"/>
                  </a:lnTo>
                  <a:lnTo>
                    <a:pt x="2204072" y="1218196"/>
                  </a:lnTo>
                  <a:lnTo>
                    <a:pt x="2254910" y="1204734"/>
                  </a:lnTo>
                  <a:lnTo>
                    <a:pt x="2325560" y="1195552"/>
                  </a:lnTo>
                  <a:lnTo>
                    <a:pt x="2361615" y="1194904"/>
                  </a:lnTo>
                  <a:lnTo>
                    <a:pt x="2397480" y="1195781"/>
                  </a:lnTo>
                  <a:lnTo>
                    <a:pt x="2427236" y="1199997"/>
                  </a:lnTo>
                  <a:lnTo>
                    <a:pt x="2453157" y="1211821"/>
                  </a:lnTo>
                  <a:lnTo>
                    <a:pt x="2472956" y="1233525"/>
                  </a:lnTo>
                  <a:lnTo>
                    <a:pt x="2484348" y="1267371"/>
                  </a:lnTo>
                  <a:lnTo>
                    <a:pt x="2529344" y="1209814"/>
                  </a:lnTo>
                  <a:lnTo>
                    <a:pt x="2541270" y="1194904"/>
                  </a:lnTo>
                  <a:lnTo>
                    <a:pt x="2543568" y="1192022"/>
                  </a:lnTo>
                  <a:lnTo>
                    <a:pt x="2579370" y="1153604"/>
                  </a:lnTo>
                  <a:lnTo>
                    <a:pt x="2616073" y="1126236"/>
                  </a:lnTo>
                  <a:lnTo>
                    <a:pt x="2654630" y="1109713"/>
                  </a:lnTo>
                  <a:lnTo>
                    <a:pt x="2695943" y="1103807"/>
                  </a:lnTo>
                  <a:lnTo>
                    <a:pt x="2740939" y="1108341"/>
                  </a:lnTo>
                  <a:lnTo>
                    <a:pt x="2790533" y="1123111"/>
                  </a:lnTo>
                  <a:lnTo>
                    <a:pt x="2814726" y="1133208"/>
                  </a:lnTo>
                  <a:lnTo>
                    <a:pt x="2838475" y="1144485"/>
                  </a:lnTo>
                  <a:lnTo>
                    <a:pt x="2885694" y="1167879"/>
                  </a:lnTo>
                  <a:lnTo>
                    <a:pt x="2922689" y="1126680"/>
                  </a:lnTo>
                  <a:lnTo>
                    <a:pt x="2955061" y="1094244"/>
                  </a:lnTo>
                  <a:lnTo>
                    <a:pt x="2985605" y="1070102"/>
                  </a:lnTo>
                  <a:lnTo>
                    <a:pt x="3052394" y="1044841"/>
                  </a:lnTo>
                  <a:lnTo>
                    <a:pt x="3094266" y="1042809"/>
                  </a:lnTo>
                  <a:lnTo>
                    <a:pt x="3145510" y="1047229"/>
                  </a:lnTo>
                  <a:lnTo>
                    <a:pt x="3208934" y="10576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157149" y="7994674"/>
              <a:ext cx="1559560" cy="937894"/>
            </a:xfrm>
            <a:custGeom>
              <a:avLst/>
              <a:gdLst/>
              <a:ahLst/>
              <a:cxnLst/>
              <a:rect l="l" t="t" r="r" b="b"/>
              <a:pathLst>
                <a:path w="1559559" h="937895">
                  <a:moveTo>
                    <a:pt x="41148" y="931481"/>
                  </a:moveTo>
                  <a:lnTo>
                    <a:pt x="6261" y="893051"/>
                  </a:lnTo>
                  <a:lnTo>
                    <a:pt x="0" y="897737"/>
                  </a:lnTo>
                  <a:lnTo>
                    <a:pt x="0" y="937399"/>
                  </a:lnTo>
                  <a:lnTo>
                    <a:pt x="35852" y="937399"/>
                  </a:lnTo>
                  <a:lnTo>
                    <a:pt x="41148" y="931481"/>
                  </a:lnTo>
                  <a:close/>
                </a:path>
                <a:path w="1559559" h="937895">
                  <a:moveTo>
                    <a:pt x="121285" y="888911"/>
                  </a:moveTo>
                  <a:lnTo>
                    <a:pt x="85775" y="866076"/>
                  </a:lnTo>
                  <a:lnTo>
                    <a:pt x="77901" y="870419"/>
                  </a:lnTo>
                  <a:lnTo>
                    <a:pt x="93294" y="920076"/>
                  </a:lnTo>
                  <a:lnTo>
                    <a:pt x="101333" y="919403"/>
                  </a:lnTo>
                  <a:lnTo>
                    <a:pt x="121285" y="888911"/>
                  </a:lnTo>
                  <a:close/>
                </a:path>
                <a:path w="1559559" h="937895">
                  <a:moveTo>
                    <a:pt x="1465465" y="3708"/>
                  </a:moveTo>
                  <a:lnTo>
                    <a:pt x="1457452" y="0"/>
                  </a:lnTo>
                  <a:lnTo>
                    <a:pt x="1416011" y="25958"/>
                  </a:lnTo>
                  <a:lnTo>
                    <a:pt x="1441716" y="62191"/>
                  </a:lnTo>
                  <a:lnTo>
                    <a:pt x="1451533" y="61201"/>
                  </a:lnTo>
                  <a:lnTo>
                    <a:pt x="1465465" y="3708"/>
                  </a:lnTo>
                  <a:close/>
                </a:path>
                <a:path w="1559559" h="937895">
                  <a:moveTo>
                    <a:pt x="1559026" y="64909"/>
                  </a:moveTo>
                  <a:lnTo>
                    <a:pt x="1558086" y="36106"/>
                  </a:lnTo>
                  <a:lnTo>
                    <a:pt x="1553095" y="31648"/>
                  </a:lnTo>
                  <a:lnTo>
                    <a:pt x="1550606" y="29400"/>
                  </a:lnTo>
                  <a:lnTo>
                    <a:pt x="1505813" y="75793"/>
                  </a:lnTo>
                  <a:lnTo>
                    <a:pt x="1537271" y="81546"/>
                  </a:lnTo>
                  <a:lnTo>
                    <a:pt x="1553552" y="78981"/>
                  </a:lnTo>
                  <a:lnTo>
                    <a:pt x="1559026" y="6490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3470" y="266941"/>
            <a:ext cx="10020300" cy="9753600"/>
            <a:chOff x="133470" y="266941"/>
            <a:chExt cx="10020300" cy="97536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3470" y="266941"/>
              <a:ext cx="10020299" cy="97535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8384" y="1197002"/>
              <a:ext cx="6276974" cy="342899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23660" y="4630129"/>
              <a:ext cx="3486149" cy="494347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7201" y="187644"/>
            <a:ext cx="9815830" cy="9963785"/>
            <a:chOff x="237201" y="187644"/>
            <a:chExt cx="9815830" cy="99637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7201" y="187644"/>
              <a:ext cx="9810749" cy="991552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94540" y="388561"/>
              <a:ext cx="7258096" cy="362549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6262" y="3138165"/>
              <a:ext cx="6678266" cy="400754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65718" y="6359172"/>
              <a:ext cx="6357169" cy="379169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6239" y="214854"/>
            <a:ext cx="9877425" cy="9953625"/>
            <a:chOff x="296239" y="214854"/>
            <a:chExt cx="9877425" cy="99536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6239" y="214854"/>
              <a:ext cx="9877424" cy="995362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58778" y="1750415"/>
              <a:ext cx="5553074" cy="296227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94044" y="4769780"/>
              <a:ext cx="6943724" cy="253364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21641" y="7365944"/>
              <a:ext cx="6096000" cy="266699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43</Words>
  <Application>Microsoft Office PowerPoint</Application>
  <PresentationFormat>Custom</PresentationFormat>
  <Paragraphs>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Adobe Caslon Pro</vt:lpstr>
      <vt:lpstr>Algerian</vt:lpstr>
      <vt:lpstr>Arial</vt:lpstr>
      <vt:lpstr>Arial MT</vt:lpstr>
      <vt:lpstr>Calibri</vt:lpstr>
      <vt:lpstr>Chiller</vt:lpstr>
      <vt:lpstr>Office Theme</vt:lpstr>
      <vt:lpstr>PowerPoint Presentation</vt:lpstr>
      <vt:lpstr>Liceul Teoretic   "Lucian Blaga"</vt:lpstr>
      <vt:lpstr>Profesori coordonatori:  Carbunaru Horia   Avram Adela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Halloween 2022</dc:title>
  <dc:creator>Adela Avram</dc:creator>
  <cp:keywords>DAFSgSPSn0k,BAEbc_qwB54</cp:keywords>
  <cp:lastModifiedBy>IOANA TEODORARUSU</cp:lastModifiedBy>
  <cp:revision>1</cp:revision>
  <dcterms:created xsi:type="dcterms:W3CDTF">2022-11-20T18:26:23Z</dcterms:created>
  <dcterms:modified xsi:type="dcterms:W3CDTF">2022-11-20T18:34:20Z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2022-11-20T00:00:00Z</vt:filetime>
  </property>
  <property fmtid="{D5CDD505-2E9C-101B-9397-08002B2CF9AE}" pid="3" name="Creator">
    <vt:lpwstr>Canva</vt:lpwstr>
  </property>
  <property fmtid="{D5CDD505-2E9C-101B-9397-08002B2CF9AE}" pid="4" name="LastSaved">
    <vt:filetime>2022-11-20T00:00:00Z</vt:filetime>
  </property>
</Properties>
</file>