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258" r:id="rId5"/>
    <p:sldId id="259" r:id="rId6"/>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922"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174D64-140E-4D0C-9EB6-7AD07D40F24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0174D64-140E-4D0C-9EB6-7AD07D40F24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0174D64-140E-4D0C-9EB6-7AD07D40F24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20174D64-140E-4D0C-9EB6-7AD07D40F24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20174D64-140E-4D0C-9EB6-7AD07D40F24D}"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174D64-140E-4D0C-9EB6-7AD07D40F24D}"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174D64-140E-4D0C-9EB6-7AD07D40F24D}"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0174D64-140E-4D0C-9EB6-7AD07D40F24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0174D64-140E-4D0C-9EB6-7AD07D40F24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0174D64-140E-4D0C-9EB6-7AD07D40F24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0174D64-140E-4D0C-9EB6-7AD07D40F24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2F365-4FDB-4C8D-9287-8DC1F568789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174D64-140E-4D0C-9EB6-7AD07D40F24D}"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2F365-4FDB-4C8D-9287-8DC1F568789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ro-RO" sz="3200" dirty="0" smtClean="0">
                <a:latin typeface="Times New Roman" panose="02020603050405020304" pitchFamily="18" charset="0"/>
                <a:cs typeface="Times New Roman" panose="02020603050405020304" pitchFamily="18" charset="0"/>
              </a:rPr>
              <a:t>LICEUL TEORETIC ”LUCIAN BLAGA” CONSTANȚA</a:t>
            </a:r>
            <a:endParaRPr lang="en-US"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ro-RO" dirty="0" smtClean="0">
                <a:solidFill>
                  <a:schemeClr val="tx1"/>
                </a:solidFill>
                <a:latin typeface="Times New Roman" panose="02020603050405020304" pitchFamily="18" charset="0"/>
                <a:cs typeface="Times New Roman" panose="02020603050405020304" pitchFamily="18" charset="0"/>
              </a:rPr>
              <a:t>1 DECEMBRIE 2022</a:t>
            </a:r>
            <a:endParaRPr lang="en-US"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2400" dirty="0" smtClean="0">
                <a:latin typeface="Times New Roman" panose="02020603050405020304" pitchFamily="18" charset="0"/>
                <a:cs typeface="Times New Roman" panose="02020603050405020304" pitchFamily="18" charset="0"/>
              </a:rPr>
              <a:t>ZIUA NAȚIONALĂ A ROMÂNIEI</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ro-RO" sz="1400" dirty="0" smtClean="0">
                <a:latin typeface="Times New Roman" panose="02020603050405020304" pitchFamily="18" charset="0"/>
                <a:cs typeface="Times New Roman" panose="02020603050405020304" pitchFamily="18" charset="0"/>
              </a:rPr>
              <a:t>Pe data de 1 Decembrie 2022, elevii clasei a VI-a A din cadrul Liceului Teoretic ”Lucian Blaga” Constanța au sarbatorit Ziua Națională a României la Bucuresti. Elevii au fost insoțiți de dna Avram Ancuța si de dna Nicolăescu Nicoleta- profesor de istorie. </a:t>
            </a:r>
            <a:endParaRPr lang="ro-RO" sz="1400" dirty="0" smtClean="0">
              <a:latin typeface="Times New Roman" panose="02020603050405020304" pitchFamily="18" charset="0"/>
              <a:cs typeface="Times New Roman" panose="02020603050405020304" pitchFamily="18" charset="0"/>
            </a:endParaRPr>
          </a:p>
          <a:p>
            <a:r>
              <a:rPr lang="ro-RO" sz="1400" dirty="0" smtClean="0">
                <a:latin typeface="Times New Roman" panose="02020603050405020304" pitchFamily="18" charset="0"/>
                <a:cs typeface="Times New Roman" panose="02020603050405020304" pitchFamily="18" charset="0"/>
              </a:rPr>
              <a:t>La București, elevii au participat la Parada militară și au vizitat Muzeul Militar.</a:t>
            </a:r>
            <a:endParaRPr lang="ro-RO" sz="1400" dirty="0" smtClean="0">
              <a:latin typeface="Times New Roman" panose="02020603050405020304" pitchFamily="18" charset="0"/>
              <a:cs typeface="Times New Roman" panose="02020603050405020304" pitchFamily="18" charset="0"/>
            </a:endParaRPr>
          </a:p>
          <a:p>
            <a:r>
              <a:rPr lang="ro-RO" sz="1400" dirty="0" smtClean="0">
                <a:latin typeface="Times New Roman" panose="02020603050405020304" pitchFamily="18" charset="0"/>
                <a:cs typeface="Times New Roman" panose="02020603050405020304" pitchFamily="18" charset="0"/>
              </a:rPr>
              <a:t>Parada militară a început cu intonarea Imnului Național al României. Elevii au vazut peste 1500 de militari si specialiști din MApN, Ministerul Afacerilor Interne, Serviciul Român de Informații, Serviciul de Telecomunicații Speciale și Administrația Națională a Penitenciarelor, precum si aproximativ 120 de mijloace tehnice, dintre care 40 aeronave. </a:t>
            </a:r>
            <a:endParaRPr lang="ro-RO" sz="1400" dirty="0" smtClean="0">
              <a:latin typeface="Times New Roman" panose="02020603050405020304" pitchFamily="18" charset="0"/>
              <a:cs typeface="Times New Roman" panose="02020603050405020304" pitchFamily="18" charset="0"/>
            </a:endParaRPr>
          </a:p>
          <a:p>
            <a:r>
              <a:rPr lang="ro-RO" sz="1400" dirty="0" smtClean="0">
                <a:latin typeface="Times New Roman" panose="02020603050405020304" pitchFamily="18" charset="0"/>
                <a:cs typeface="Times New Roman" panose="02020603050405020304" pitchFamily="18" charset="0"/>
              </a:rPr>
              <a:t>La paradă au defilat peste 150 de militari străini din cadrul unor detașamente din Belgia, Franța, Macedonia, Republica Moldova, Portugalia, SUA, Tările de Jos, trupe NATO de pe teritoriul României și aproximativ 25 de mijloace tehnice, aeronave de luptă din Canada, Italia, Spania și SUA.  </a:t>
            </a:r>
            <a:endParaRPr lang="en-US"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novo\Downloads\fd475715-2f95-4caf-84c8-e27c1c7c172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2536" y="-603448"/>
            <a:ext cx="9525000" cy="104231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enovo\Downloads\f817190f-ebba-498d-8d39-9299d3026dc3.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8840" y="1340441"/>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enovo\Downloads\f1541b2a-7116-4ee9-aaa2-697d842f61c4.jpg"/>
          <p:cNvPicPr>
            <a:picLocks noChangeAspect="1" noChangeArrowheads="1"/>
          </p:cNvPicPr>
          <p:nvPr/>
        </p:nvPicPr>
        <p:blipFill>
          <a:blip r:embed="rId1">
            <a:extLst>
              <a:ext uri="{28A0092B-C50C-407E-A947-70E740481C1C}">
                <a14:useLocalDpi xmlns:a14="http://schemas.microsoft.com/office/drawing/2010/main" val="0"/>
              </a:ext>
            </a:extLst>
          </a:blip>
          <a:srcRect l="1471" t="-2265" r="-1471" b="2265"/>
          <a:stretch>
            <a:fillRect/>
          </a:stretch>
        </p:blipFill>
        <p:spPr bwMode="auto">
          <a:xfrm>
            <a:off x="395605" y="-2259330"/>
            <a:ext cx="980186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enovo\Downloads\f69af564-63b2-4b98-a1ff-604a50c62d52.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Lenovo\Downloads\cfd490da-fe45-40c7-bedc-b30de7359307.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Lenovo\Downloads\ce229ddf-e6ee-4c0a-ab2e-8dd7e70cf107.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Lenovo\Downloads\cd3fe39c-840b-4b1a-a089-f7fa043f576c.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Lenovo\Downloads\cb897cd5-cc70-4d24-950d-dfacb50b438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Lenovo\Downloads\b1ab7d06-fcfc-41fa-a61b-8f7434d341c9.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Lenovo\Downloads\afb26fc0-c403-45f1-920f-2c188dc3fea3.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Lenovo\Downloads\48672996-f3e1-4085-a8c8-afdaa53d9fac.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Lenovo\Downloads\263758ec-8692-4a87-a8b9-a46d28631ed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Lenovo\Downloads\3196d573-898c-41bd-9802-60aff16b66e1.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Lenovo\Downloads\711e2c77-6b5e-47f4-a8de-a7aa9cf5f3b3.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Users\Lenovo\Downloads\531ad167-ce85-4934-9c2e-d67d256592dd.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descr="C:\Users\Lenovo\Downloads\342a869f-9ed4-4764-989c-9a05597fa367.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C:\Users\Lenovo\Downloads\83b0f51f-8191-40a0-b86c-2df4678d8728.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30400" y="-1447800"/>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Lenovo\Downloads\64b3a1d6-577a-4e52-9ccb-c6a31b01a3f9.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Lenovo\Downloads\36d59184-8292-430d-9f81-056dab73e9ab.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C:\Users\Lenovo\Downloads\1 d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500" y="-2921000"/>
            <a:ext cx="9525000" cy="127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Lenovo\Desktop\4b5b4658-e56a-45ff-a20e-408426f83037.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8000" y="-381000"/>
            <a:ext cx="10160000" cy="762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Lenovo\Desktop\7f04c692-db75-415a-a6dc-f7e63085110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2000" y="-1651000"/>
            <a:ext cx="7620000" cy="1016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Lenovo\Desktop\76b6c216-02a3-42b1-8eed-99ea6705e8ab.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2000" y="-1651000"/>
            <a:ext cx="7620000" cy="1016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Lenovo\Desktop\16337200-a3ff-40c6-8d0e-8f0173526f25.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2000" y="-1651000"/>
            <a:ext cx="7620000" cy="1016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Lenovo\Desktop\b3ebd7e4-69f3-4803-b002-c9b0b1e9aa38.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2000" y="-1651000"/>
            <a:ext cx="7620000" cy="1016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Lenovo\Desktop\d14cca25-6dd1-466a-a0b3-d19194092fcc.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00" y="-2971800"/>
            <a:ext cx="9601200" cy="1280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Lenovo\Desktop\eed5d5b5-2ae1-4d4f-a981-cb7578c03365.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28800" y="-1371600"/>
            <a:ext cx="12801600" cy="960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Lenovo\Desktop\f914a7d9-16d4-4f71-93d5-69a4d000046c.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2000" y="-1651000"/>
            <a:ext cx="7620000" cy="1016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Lenovo\Desktop\muzeu.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7995" y="-171450"/>
            <a:ext cx="8513445" cy="71018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1062</Words>
  <Application>WPS Presentation</Application>
  <PresentationFormat>On-screen Show (4:3)</PresentationFormat>
  <Paragraphs>11</Paragraphs>
  <Slides>31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31</vt:i4>
      </vt:variant>
    </vt:vector>
  </HeadingPairs>
  <TitlesOfParts>
    <vt:vector size="39" baseType="lpstr">
      <vt:lpstr>Arial</vt:lpstr>
      <vt:lpstr>SimSun</vt:lpstr>
      <vt:lpstr>Wingdings</vt:lpstr>
      <vt:lpstr>Times New Roman</vt:lpstr>
      <vt:lpstr>Microsoft YaHei</vt:lpstr>
      <vt:lpstr>Arial Unicode MS</vt:lpstr>
      <vt:lpstr>Calibri</vt:lpstr>
      <vt:lpstr>Office Theme</vt:lpstr>
      <vt:lpstr>LICEUL TEORETIC ”LUCIAN BLAGA” CONSTANȚA</vt:lpstr>
      <vt:lpstr>ZIUA NAȚIONALĂ A ROMÂNIEI</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LICEUL TEORETIC ”LUCIAN BLAGA” CONSTANȚA</dc:title>
  <dc:creator>Lenovo</dc:creator>
  <cp:lastModifiedBy>Lenovo</cp:lastModifiedBy>
  <cp:revision>7</cp:revision>
  <dcterms:created xsi:type="dcterms:W3CDTF">2022-12-04T15:05:00Z</dcterms:created>
  <dcterms:modified xsi:type="dcterms:W3CDTF">2022-12-04T15:55:44Z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38E1E047DE5141E9A6D91C248DA22907</vt:lpwstr>
  </property>
  <property fmtid="{D5CDD505-2E9C-101B-9397-08002B2CF9AE}" pid="3" name="KSOProductBuildVer">
    <vt:lpwstr>1033-11.2.0.11417</vt:lpwstr>
  </property>
</Properties>
</file>