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3" r:id="rId1"/>
  </p:sldMasterIdLst>
  <p:notesMasterIdLst>
    <p:notesMasterId r:id="rId9"/>
  </p:notesMasterIdLst>
  <p:sldIdLst>
    <p:sldId id="256" r:id="rId2"/>
    <p:sldId id="257" r:id="rId3"/>
    <p:sldId id="343" r:id="rId4"/>
    <p:sldId id="344" r:id="rId5"/>
    <p:sldId id="345" r:id="rId6"/>
    <p:sldId id="346" r:id="rId7"/>
    <p:sldId id="265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0DD4E956-BB9F-4A86-B295-DFDD2C722E4D}">
  <a:tblStyle styleId="{0DD4E956-BB9F-4A86-B295-DFDD2C722E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0759CA9-72C2-4200-B37B-09941E9DBA47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e21fa792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e21fa792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625" y="2761577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6218351" y="3423175"/>
            <a:ext cx="2721724" cy="246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-249337" y="-43440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4">
            <a:alphaModFix amt="40000"/>
          </a:blip>
          <a:srcRect l="30870" t="15242" r="25850" b="15249"/>
          <a:stretch/>
        </p:blipFill>
        <p:spPr>
          <a:xfrm>
            <a:off x="1535238" y="39184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62675" y="2848001"/>
            <a:ext cx="4789499" cy="26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-6755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090175">
            <a:off x="-508926" y="-121225"/>
            <a:ext cx="2143801" cy="150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7650" y="-213975"/>
            <a:ext cx="2143800" cy="15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909306">
            <a:off x="458710" y="-189338"/>
            <a:ext cx="1743780" cy="122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10">
            <a:alphaModFix/>
          </a:blip>
          <a:srcRect l="12178" t="10820" r="12178" b="10828"/>
          <a:stretch/>
        </p:blipFill>
        <p:spPr>
          <a:xfrm>
            <a:off x="8036122" y="4021175"/>
            <a:ext cx="1241582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11">
            <a:alphaModFix/>
          </a:blip>
          <a:srcRect l="12422" t="10820" r="12422" b="10828"/>
          <a:stretch/>
        </p:blipFill>
        <p:spPr>
          <a:xfrm>
            <a:off x="5516037" y="3965825"/>
            <a:ext cx="1151688" cy="11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12">
            <a:alphaModFix/>
          </a:blip>
          <a:srcRect l="17570" t="13034" r="17570" b="13034"/>
          <a:stretch/>
        </p:blipFill>
        <p:spPr>
          <a:xfrm rot="-1309787">
            <a:off x="7003725" y="3905850"/>
            <a:ext cx="1625075" cy="18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13">
            <a:alphaModFix/>
          </a:blip>
          <a:srcRect l="14225" t="14955" r="14218" b="14962"/>
          <a:stretch/>
        </p:blipFill>
        <p:spPr>
          <a:xfrm>
            <a:off x="6269151" y="3841912"/>
            <a:ext cx="1496472" cy="14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 rot="-546">
            <a:off x="2683643" y="3169476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171875" y="1327038"/>
            <a:ext cx="68004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0000"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/>
          <p:cNvPicPr preferRelativeResize="0"/>
          <p:nvPr/>
        </p:nvPicPr>
        <p:blipFill rotWithShape="1">
          <a:blip r:embed="rId4">
            <a:alphaModFix/>
          </a:blip>
          <a:srcRect l="5030" t="26608" r="3176" b="17053"/>
          <a:stretch/>
        </p:blipFill>
        <p:spPr>
          <a:xfrm rot="-757455">
            <a:off x="7155890" y="4258095"/>
            <a:ext cx="3295172" cy="142245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/>
          <p:nvPr/>
        </p:nvSpPr>
        <p:spPr>
          <a:xfrm rot="10800000" flipH="1">
            <a:off x="-2850" y="2690400"/>
            <a:ext cx="9149700" cy="2453100"/>
          </a:xfrm>
          <a:prstGeom prst="rect">
            <a:avLst/>
          </a:prstGeom>
          <a:gradFill>
            <a:gsLst>
              <a:gs pos="0">
                <a:schemeClr val="dk1"/>
              </a:gs>
              <a:gs pos="50000">
                <a:srgbClr val="591A06">
                  <a:alpha val="0"/>
                </a:srgbClr>
              </a:gs>
              <a:gs pos="100000">
                <a:srgbClr val="591A06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0"/>
          <p:cNvSpPr/>
          <p:nvPr/>
        </p:nvSpPr>
        <p:spPr>
          <a:xfrm flipH="1">
            <a:off x="-2850" y="0"/>
            <a:ext cx="9149700" cy="2453100"/>
          </a:xfrm>
          <a:prstGeom prst="rect">
            <a:avLst/>
          </a:prstGeom>
          <a:gradFill>
            <a:gsLst>
              <a:gs pos="0">
                <a:schemeClr val="dk1"/>
              </a:gs>
              <a:gs pos="50000">
                <a:srgbClr val="591A06">
                  <a:alpha val="0"/>
                </a:srgbClr>
              </a:gs>
              <a:gs pos="100000">
                <a:srgbClr val="591A06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t="32924" b="6717"/>
          <a:stretch/>
        </p:blipFill>
        <p:spPr>
          <a:xfrm rot="10800000" flipH="1">
            <a:off x="1399450" y="-352351"/>
            <a:ext cx="6344900" cy="215585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>
            <a:spLocks noGrp="1"/>
          </p:cNvSpPr>
          <p:nvPr>
            <p:ph type="title"/>
          </p:nvPr>
        </p:nvSpPr>
        <p:spPr>
          <a:xfrm>
            <a:off x="1492100" y="3274500"/>
            <a:ext cx="6159600" cy="13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 rotWithShape="1">
          <a:blip r:embed="rId3">
            <a:alphaModFix/>
          </a:blip>
          <a:srcRect t="15415" b="20247"/>
          <a:stretch/>
        </p:blipFill>
        <p:spPr>
          <a:xfrm rot="10800000" flipH="1">
            <a:off x="490687" y="2615850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 rotWithShape="1">
          <a:blip r:embed="rId4">
            <a:alphaModFix/>
          </a:blip>
          <a:srcRect t="15415" b="20247"/>
          <a:stretch/>
        </p:blipFill>
        <p:spPr>
          <a:xfrm flipH="1">
            <a:off x="3149615" y="2615850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5">
            <a:alphaModFix/>
          </a:blip>
          <a:srcRect t="15415" b="20247"/>
          <a:stretch/>
        </p:blipFill>
        <p:spPr>
          <a:xfrm rot="10800000" flipH="1">
            <a:off x="3149624" y="968020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 rotWithShape="1">
          <a:blip r:embed="rId6">
            <a:alphaModFix/>
          </a:blip>
          <a:srcRect t="15415" b="20247"/>
          <a:stretch/>
        </p:blipFill>
        <p:spPr>
          <a:xfrm>
            <a:off x="5867631" y="968020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 rotWithShape="1">
          <a:blip r:embed="rId7">
            <a:alphaModFix/>
          </a:blip>
          <a:srcRect t="15415" b="20247"/>
          <a:stretch/>
        </p:blipFill>
        <p:spPr>
          <a:xfrm flipH="1">
            <a:off x="490676" y="968020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 rotWithShape="1">
          <a:blip r:embed="rId7">
            <a:alphaModFix/>
          </a:blip>
          <a:srcRect t="15415" b="20247"/>
          <a:stretch/>
        </p:blipFill>
        <p:spPr>
          <a:xfrm flipH="1">
            <a:off x="5867622" y="2615850"/>
            <a:ext cx="1207500" cy="120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>
            <a:spLocks noGrp="1"/>
          </p:cNvSpPr>
          <p:nvPr>
            <p:ph type="title"/>
          </p:nvPr>
        </p:nvSpPr>
        <p:spPr>
          <a:xfrm>
            <a:off x="720140" y="18201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1"/>
          </p:nvPr>
        </p:nvSpPr>
        <p:spPr>
          <a:xfrm>
            <a:off x="720150" y="2271657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title" idx="2" hasCustomPrompt="1"/>
          </p:nvPr>
        </p:nvSpPr>
        <p:spPr>
          <a:xfrm rot="1973">
            <a:off x="724232" y="12260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4"/>
          <p:cNvSpPr txBox="1">
            <a:spLocks noGrp="1"/>
          </p:cNvSpPr>
          <p:nvPr>
            <p:ph type="title" idx="3"/>
          </p:nvPr>
        </p:nvSpPr>
        <p:spPr>
          <a:xfrm>
            <a:off x="3403790" y="18201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4"/>
          </p:nvPr>
        </p:nvSpPr>
        <p:spPr>
          <a:xfrm>
            <a:off x="3403875" y="2271657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title" idx="5" hasCustomPrompt="1"/>
          </p:nvPr>
        </p:nvSpPr>
        <p:spPr>
          <a:xfrm rot="1973">
            <a:off x="3404906" y="12260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6"/>
          </p:nvPr>
        </p:nvSpPr>
        <p:spPr>
          <a:xfrm>
            <a:off x="6087440" y="18201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subTitle" idx="7"/>
          </p:nvPr>
        </p:nvSpPr>
        <p:spPr>
          <a:xfrm>
            <a:off x="6087600" y="2271657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title" idx="8" hasCustomPrompt="1"/>
          </p:nvPr>
        </p:nvSpPr>
        <p:spPr>
          <a:xfrm rot="1973">
            <a:off x="6089137" y="12260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4" name="Google Shape;144;p14"/>
          <p:cNvSpPr txBox="1">
            <a:spLocks noGrp="1"/>
          </p:cNvSpPr>
          <p:nvPr>
            <p:ph type="title" idx="9"/>
          </p:nvPr>
        </p:nvSpPr>
        <p:spPr>
          <a:xfrm>
            <a:off x="719990" y="355946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ubTitle" idx="13"/>
          </p:nvPr>
        </p:nvSpPr>
        <p:spPr>
          <a:xfrm>
            <a:off x="720000" y="4010982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title" idx="14" hasCustomPrompt="1"/>
          </p:nvPr>
        </p:nvSpPr>
        <p:spPr>
          <a:xfrm rot="1973">
            <a:off x="721106" y="2965417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7" name="Google Shape;147;p14"/>
          <p:cNvSpPr txBox="1">
            <a:spLocks noGrp="1"/>
          </p:cNvSpPr>
          <p:nvPr>
            <p:ph type="title" idx="15"/>
          </p:nvPr>
        </p:nvSpPr>
        <p:spPr>
          <a:xfrm>
            <a:off x="3403790" y="355946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8" name="Google Shape;148;p14"/>
          <p:cNvSpPr txBox="1">
            <a:spLocks noGrp="1"/>
          </p:cNvSpPr>
          <p:nvPr>
            <p:ph type="subTitle" idx="16"/>
          </p:nvPr>
        </p:nvSpPr>
        <p:spPr>
          <a:xfrm>
            <a:off x="3403650" y="4010982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4"/>
          <p:cNvSpPr txBox="1">
            <a:spLocks noGrp="1"/>
          </p:cNvSpPr>
          <p:nvPr>
            <p:ph type="title" idx="17" hasCustomPrompt="1"/>
          </p:nvPr>
        </p:nvSpPr>
        <p:spPr>
          <a:xfrm rot="1973">
            <a:off x="3404276" y="2965417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4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4"/>
          <p:cNvSpPr txBox="1">
            <a:spLocks noGrp="1"/>
          </p:cNvSpPr>
          <p:nvPr>
            <p:ph type="title" idx="19"/>
          </p:nvPr>
        </p:nvSpPr>
        <p:spPr>
          <a:xfrm>
            <a:off x="6087590" y="355946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2" name="Google Shape;152;p14"/>
          <p:cNvSpPr txBox="1">
            <a:spLocks noGrp="1"/>
          </p:cNvSpPr>
          <p:nvPr>
            <p:ph type="subTitle" idx="20"/>
          </p:nvPr>
        </p:nvSpPr>
        <p:spPr>
          <a:xfrm>
            <a:off x="6087300" y="4010982"/>
            <a:ext cx="2336400" cy="593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4"/>
          <p:cNvSpPr txBox="1">
            <a:spLocks noGrp="1"/>
          </p:cNvSpPr>
          <p:nvPr>
            <p:ph type="title" idx="21" hasCustomPrompt="1"/>
          </p:nvPr>
        </p:nvSpPr>
        <p:spPr>
          <a:xfrm rot="1973">
            <a:off x="6088706" y="2965417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pic>
        <p:nvPicPr>
          <p:cNvPr id="154" name="Google Shape;154;p14"/>
          <p:cNvPicPr preferRelativeResize="0"/>
          <p:nvPr/>
        </p:nvPicPr>
        <p:blipFill rotWithShape="1">
          <a:blip r:embed="rId8">
            <a:alphaModFix/>
          </a:blip>
          <a:srcRect t="33457"/>
          <a:stretch/>
        </p:blipFill>
        <p:spPr>
          <a:xfrm>
            <a:off x="3414860" y="4603500"/>
            <a:ext cx="2314281" cy="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/>
          <p:cNvPicPr preferRelativeResize="0"/>
          <p:nvPr/>
        </p:nvPicPr>
        <p:blipFill rotWithShape="1">
          <a:blip r:embed="rId9">
            <a:alphaModFix/>
          </a:blip>
          <a:srcRect l="30870" t="15242" r="25850" b="15249"/>
          <a:stretch/>
        </p:blipFill>
        <p:spPr>
          <a:xfrm flipH="1">
            <a:off x="7596625" y="-1017546"/>
            <a:ext cx="2494500" cy="225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4"/>
          <p:cNvPicPr preferRelativeResize="0"/>
          <p:nvPr/>
        </p:nvPicPr>
        <p:blipFill rotWithShape="1">
          <a:blip r:embed="rId9">
            <a:alphaModFix/>
          </a:blip>
          <a:srcRect l="30870" t="15242" r="25850" b="15249"/>
          <a:stretch/>
        </p:blipFill>
        <p:spPr>
          <a:xfrm>
            <a:off x="-1222750" y="-976921"/>
            <a:ext cx="2494500" cy="225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 rotWithShape="1">
          <a:blip r:embed="rId10">
            <a:alphaModFix/>
          </a:blip>
          <a:srcRect l="25606" t="15906" r="25601" b="15913"/>
          <a:stretch/>
        </p:blipFill>
        <p:spPr>
          <a:xfrm rot="8575504">
            <a:off x="-60454" y="6642"/>
            <a:ext cx="776708" cy="108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 rotWithShape="1">
          <a:blip r:embed="rId11">
            <a:alphaModFix/>
          </a:blip>
          <a:srcRect l="15824" t="15906" r="15817" b="15913"/>
          <a:stretch/>
        </p:blipFill>
        <p:spPr>
          <a:xfrm rot="611616">
            <a:off x="7623594" y="-18177"/>
            <a:ext cx="811535" cy="80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 rotWithShape="1">
          <a:blip r:embed="rId12">
            <a:alphaModFix/>
          </a:blip>
          <a:srcRect l="22400" t="19405" r="22400" b="15409"/>
          <a:stretch/>
        </p:blipFill>
        <p:spPr>
          <a:xfrm rot="9598263" flipH="1">
            <a:off x="663634" y="-187525"/>
            <a:ext cx="861155" cy="99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4"/>
          <p:cNvPicPr preferRelativeResize="0"/>
          <p:nvPr/>
        </p:nvPicPr>
        <p:blipFill rotWithShape="1">
          <a:blip r:embed="rId10">
            <a:alphaModFix/>
          </a:blip>
          <a:srcRect l="25606" t="15906" r="25601" b="15913"/>
          <a:stretch/>
        </p:blipFill>
        <p:spPr>
          <a:xfrm rot="-8575504" flipH="1">
            <a:off x="8403221" y="-79933"/>
            <a:ext cx="776708" cy="108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CUSTOM_6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6"/>
          <p:cNvPicPr preferRelativeResize="0"/>
          <p:nvPr/>
        </p:nvPicPr>
        <p:blipFill rotWithShape="1">
          <a:blip r:embed="rId3">
            <a:alphaModFix/>
          </a:blip>
          <a:srcRect t="38631" r="58153"/>
          <a:stretch/>
        </p:blipFill>
        <p:spPr>
          <a:xfrm>
            <a:off x="-228600" y="2207525"/>
            <a:ext cx="3236874" cy="31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6"/>
          <p:cNvPicPr preferRelativeResize="0"/>
          <p:nvPr/>
        </p:nvPicPr>
        <p:blipFill rotWithShape="1">
          <a:blip r:embed="rId4">
            <a:alphaModFix/>
          </a:blip>
          <a:srcRect l="48906" b="21911"/>
          <a:stretch/>
        </p:blipFill>
        <p:spPr>
          <a:xfrm>
            <a:off x="6004825" y="-152400"/>
            <a:ext cx="3650025" cy="37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6"/>
          <p:cNvPicPr preferRelativeResize="0"/>
          <p:nvPr/>
        </p:nvPicPr>
        <p:blipFill rotWithShape="1">
          <a:blip r:embed="rId5">
            <a:alphaModFix/>
          </a:blip>
          <a:srcRect l="30870" t="15242" r="25850" b="15249"/>
          <a:stretch/>
        </p:blipFill>
        <p:spPr>
          <a:xfrm flipH="1">
            <a:off x="7243363" y="-684838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6"/>
          <p:cNvPicPr preferRelativeResize="0"/>
          <p:nvPr/>
        </p:nvPicPr>
        <p:blipFill rotWithShape="1">
          <a:blip r:embed="rId5">
            <a:alphaModFix/>
          </a:blip>
          <a:srcRect l="30870" t="15242" r="25850" b="15249"/>
          <a:stretch/>
        </p:blipFill>
        <p:spPr>
          <a:xfrm>
            <a:off x="-950550" y="3021950"/>
            <a:ext cx="2771951" cy="250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/>
          <p:cNvPicPr preferRelativeResize="0"/>
          <p:nvPr/>
        </p:nvPicPr>
        <p:blipFill rotWithShape="1">
          <a:blip r:embed="rId6">
            <a:alphaModFix/>
          </a:blip>
          <a:srcRect l="59664" b="18393"/>
          <a:stretch/>
        </p:blipFill>
        <p:spPr>
          <a:xfrm rot="-6136329">
            <a:off x="-137893" y="-890060"/>
            <a:ext cx="2361011" cy="318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/>
          <p:cNvPicPr preferRelativeResize="0"/>
          <p:nvPr/>
        </p:nvPicPr>
        <p:blipFill rotWithShape="1">
          <a:blip r:embed="rId7">
            <a:alphaModFix/>
          </a:blip>
          <a:srcRect l="4018" t="15279" r="37053" b="2395"/>
          <a:stretch/>
        </p:blipFill>
        <p:spPr>
          <a:xfrm flipH="1">
            <a:off x="6455900" y="2618125"/>
            <a:ext cx="2867100" cy="267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6"/>
          <p:cNvSpPr txBox="1">
            <a:spLocks noGrp="1"/>
          </p:cNvSpPr>
          <p:nvPr>
            <p:ph type="subTitle" idx="1"/>
          </p:nvPr>
        </p:nvSpPr>
        <p:spPr>
          <a:xfrm>
            <a:off x="5987850" y="2199475"/>
            <a:ext cx="2301900" cy="94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854250" y="1613275"/>
            <a:ext cx="4063500" cy="2336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3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6944863" y="-774638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811975" y="-104635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4447100" y="12771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036762" y="224318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1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 rot="10800000" flipH="1">
            <a:off x="58279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1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>
            <a:off x="-243050" y="4528550"/>
            <a:ext cx="2314281" cy="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1"/>
          <p:cNvSpPr txBox="1">
            <a:spLocks noGrp="1"/>
          </p:cNvSpPr>
          <p:nvPr>
            <p:ph type="subTitle" idx="1"/>
          </p:nvPr>
        </p:nvSpPr>
        <p:spPr>
          <a:xfrm>
            <a:off x="2467200" y="3997188"/>
            <a:ext cx="4209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31"/>
          <p:cNvSpPr txBox="1">
            <a:spLocks noGrp="1"/>
          </p:cNvSpPr>
          <p:nvPr>
            <p:ph type="title"/>
          </p:nvPr>
        </p:nvSpPr>
        <p:spPr>
          <a:xfrm>
            <a:off x="1517725" y="543625"/>
            <a:ext cx="6108600" cy="306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5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HEADER_2">
    <p:bg>
      <p:bgPr>
        <a:solidFill>
          <a:schemeClr val="accent2"/>
        </a:solidFill>
        <a:effectLst/>
      </p:bgPr>
    </p:bg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57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HEADER_2_1">
    <p:bg>
      <p:bgPr>
        <a:solidFill>
          <a:schemeClr val="accent2"/>
        </a:solidFill>
        <a:effectLst/>
      </p:bgPr>
    </p:bg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58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58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283756" y="25917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8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-5400000">
            <a:off x="2692300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8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283812" y="-733175"/>
            <a:ext cx="3857675" cy="319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ONE_COLUMN_TEXT_1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59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9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24887" y="257175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9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5400000" flipH="1">
            <a:off x="-4359325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59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7363863" y="100513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59"/>
          <p:cNvPicPr preferRelativeResize="0"/>
          <p:nvPr/>
        </p:nvPicPr>
        <p:blipFill rotWithShape="1">
          <a:blip r:embed="rId5">
            <a:alphaModFix/>
          </a:blip>
          <a:srcRect t="20829" b="9225"/>
          <a:stretch/>
        </p:blipFill>
        <p:spPr>
          <a:xfrm>
            <a:off x="6843275" y="3431775"/>
            <a:ext cx="2673300" cy="186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9"/>
          <p:cNvPicPr preferRelativeResize="0"/>
          <p:nvPr/>
        </p:nvPicPr>
        <p:blipFill rotWithShape="1">
          <a:blip r:embed="rId6">
            <a:alphaModFix/>
          </a:blip>
          <a:srcRect l="25606" t="15906" r="25601" b="15913"/>
          <a:stretch/>
        </p:blipFill>
        <p:spPr>
          <a:xfrm rot="-3494887">
            <a:off x="374570" y="4263278"/>
            <a:ext cx="776709" cy="108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9"/>
          <p:cNvPicPr preferRelativeResize="0"/>
          <p:nvPr/>
        </p:nvPicPr>
        <p:blipFill rotWithShape="1">
          <a:blip r:embed="rId7">
            <a:alphaModFix/>
          </a:blip>
          <a:srcRect l="15824" t="15906" r="15817" b="15913"/>
          <a:stretch/>
        </p:blipFill>
        <p:spPr>
          <a:xfrm>
            <a:off x="1105635" y="4090248"/>
            <a:ext cx="1088164" cy="1085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MAIN_POINT_2"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60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60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7507538" y="29465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60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-1517812" y="3898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60"/>
          <p:cNvPicPr preferRelativeResize="0"/>
          <p:nvPr/>
        </p:nvPicPr>
        <p:blipFill rotWithShape="1">
          <a:blip r:embed="rId4">
            <a:alphaModFix/>
          </a:blip>
          <a:srcRect l="22257" t="32924" b="6717"/>
          <a:stretch/>
        </p:blipFill>
        <p:spPr>
          <a:xfrm rot="5400000" flipH="1">
            <a:off x="-2178051" y="1152075"/>
            <a:ext cx="5796101" cy="2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60"/>
          <p:cNvPicPr preferRelativeResize="0"/>
          <p:nvPr/>
        </p:nvPicPr>
        <p:blipFill rotWithShape="1">
          <a:blip r:embed="rId5">
            <a:alphaModFix/>
          </a:blip>
          <a:srcRect l="25606" t="15906" r="25601" b="15913"/>
          <a:stretch/>
        </p:blipFill>
        <p:spPr>
          <a:xfrm rot="2502886">
            <a:off x="577820" y="448327"/>
            <a:ext cx="776709" cy="108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60"/>
          <p:cNvPicPr preferRelativeResize="0"/>
          <p:nvPr/>
        </p:nvPicPr>
        <p:blipFill rotWithShape="1">
          <a:blip r:embed="rId6">
            <a:alphaModFix/>
          </a:blip>
          <a:srcRect l="15824" t="15906" r="15817" b="15913"/>
          <a:stretch/>
        </p:blipFill>
        <p:spPr>
          <a:xfrm>
            <a:off x="7767135" y="3985398"/>
            <a:ext cx="1088164" cy="1085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60"/>
          <p:cNvPicPr preferRelativeResize="0"/>
          <p:nvPr/>
        </p:nvPicPr>
        <p:blipFill rotWithShape="1">
          <a:blip r:embed="rId4">
            <a:alphaModFix/>
          </a:blip>
          <a:srcRect t="32924" r="51590" b="6717"/>
          <a:stretch/>
        </p:blipFill>
        <p:spPr>
          <a:xfrm rot="-5400000">
            <a:off x="5643425" y="483775"/>
            <a:ext cx="4618625" cy="324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LANK_1_1_1"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6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6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-86787" y="-215613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7733113" y="279283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1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rot="10800000">
            <a:off x="4492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61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flipH="1">
            <a:off x="4983425" y="4053233"/>
            <a:ext cx="4076400" cy="152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9025" y="-1046350"/>
            <a:ext cx="4012224" cy="40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455300" y="179726"/>
            <a:ext cx="5907475" cy="590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6">
  <p:cSld name="SECTION_HEADER_1_1_1_2">
    <p:bg>
      <p:bgPr>
        <a:solidFill>
          <a:schemeClr val="accent2"/>
        </a:solidFill>
        <a:effectLst/>
      </p:bgPr>
    </p:bg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62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62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733456" y="21592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2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>
            <a:off x="1562499" y="3344924"/>
            <a:ext cx="6019002" cy="20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2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10800000" flipH="1">
            <a:off x="1562499" y="-340451"/>
            <a:ext cx="6019002" cy="20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62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305019" y="3595871"/>
            <a:ext cx="2812333" cy="2331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7">
  <p:cSld name="SECTION_HEADER_1_3">
    <p:bg>
      <p:bgPr>
        <a:solidFill>
          <a:schemeClr val="dk2"/>
        </a:solidFill>
        <a:effectLst/>
      </p:bgPr>
    </p:bg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3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63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299293" y="1126636"/>
            <a:ext cx="2958088" cy="24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451424" y="-641525"/>
            <a:ext cx="4677200" cy="46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197075" y="3711637"/>
            <a:ext cx="1708750" cy="170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3"/>
          <p:cNvPicPr preferRelativeResize="0"/>
          <p:nvPr/>
        </p:nvPicPr>
        <p:blipFill rotWithShape="1">
          <a:blip r:embed="rId5">
            <a:alphaModFix/>
          </a:blip>
          <a:srcRect l="17371" r="17371"/>
          <a:stretch/>
        </p:blipFill>
        <p:spPr>
          <a:xfrm flipH="1">
            <a:off x="8022575" y="-43700"/>
            <a:ext cx="13963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6" r:id="rId3"/>
    <p:sldLayoutId id="2147483658" r:id="rId4"/>
    <p:sldLayoutId id="2147483660" r:id="rId5"/>
    <p:sldLayoutId id="2147483662" r:id="rId6"/>
    <p:sldLayoutId id="2147483677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69"/>
          <p:cNvSpPr txBox="1">
            <a:spLocks noGrp="1"/>
          </p:cNvSpPr>
          <p:nvPr>
            <p:ph type="subTitle" idx="1"/>
          </p:nvPr>
        </p:nvSpPr>
        <p:spPr>
          <a:xfrm rot="-546">
            <a:off x="2667034" y="3562650"/>
            <a:ext cx="3776700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E</a:t>
            </a:r>
            <a:r>
              <a:rPr lang="en" sz="2400" dirty="0" smtClean="0"/>
              <a:t>xpozi</a:t>
            </a:r>
            <a:r>
              <a:rPr lang="ro-RO" sz="2400" dirty="0" smtClean="0"/>
              <a:t>ție </a:t>
            </a:r>
            <a:r>
              <a:rPr lang="ro-RO" sz="2400" smtClean="0"/>
              <a:t>cu vânzare</a:t>
            </a:r>
            <a:endParaRPr sz="2400"/>
          </a:p>
        </p:txBody>
      </p:sp>
      <p:sp>
        <p:nvSpPr>
          <p:cNvPr id="816" name="Google Shape;816;p69"/>
          <p:cNvSpPr txBox="1">
            <a:spLocks noGrp="1"/>
          </p:cNvSpPr>
          <p:nvPr>
            <p:ph type="ctrTitle"/>
          </p:nvPr>
        </p:nvSpPr>
        <p:spPr>
          <a:xfrm>
            <a:off x="1219200" y="1428750"/>
            <a:ext cx="68004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smtClean="0"/>
              <a:t>ROADELE TOAMNEI</a:t>
            </a:r>
            <a:endParaRPr/>
          </a:p>
        </p:txBody>
      </p:sp>
      <p:pic>
        <p:nvPicPr>
          <p:cNvPr id="817" name="Google Shape;81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50" y="1069625"/>
            <a:ext cx="1055501" cy="7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69"/>
          <p:cNvPicPr preferRelativeResize="0"/>
          <p:nvPr/>
        </p:nvPicPr>
        <p:blipFill rotWithShape="1">
          <a:blip r:embed="rId4">
            <a:alphaModFix/>
          </a:blip>
          <a:srcRect l="19282" t="17207" r="19288" b="17214"/>
          <a:stretch/>
        </p:blipFill>
        <p:spPr>
          <a:xfrm>
            <a:off x="7564200" y="2946950"/>
            <a:ext cx="748475" cy="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15;p69"/>
          <p:cNvSpPr txBox="1">
            <a:spLocks/>
          </p:cNvSpPr>
          <p:nvPr/>
        </p:nvSpPr>
        <p:spPr>
          <a:xfrm rot="-546">
            <a:off x="2819434" y="362361"/>
            <a:ext cx="5181564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tabLst/>
              <a:defRPr/>
            </a:pPr>
            <a:r>
              <a:rPr kumimoji="0" lang="ro-RO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Liceul</a:t>
            </a:r>
            <a:r>
              <a:rPr kumimoji="0" lang="ro-RO" sz="20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 Teoretic „Lucian Blaga” din Constanța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16;p69"/>
          <p:cNvSpPr txBox="1">
            <a:spLocks/>
          </p:cNvSpPr>
          <p:nvPr/>
        </p:nvSpPr>
        <p:spPr>
          <a:xfrm>
            <a:off x="1524000" y="0"/>
            <a:ext cx="6248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kumimoji="0" lang="ro-RO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licker Script"/>
                <a:ea typeface="Clicker Script"/>
                <a:cs typeface="Clicker Script"/>
                <a:sym typeface="Clicker Script"/>
              </a:rPr>
              <a:t>ORGANIZATORI:</a:t>
            </a:r>
          </a:p>
        </p:txBody>
      </p:sp>
      <p:sp>
        <p:nvSpPr>
          <p:cNvPr id="9" name="Google Shape;815;p69"/>
          <p:cNvSpPr txBox="1">
            <a:spLocks/>
          </p:cNvSpPr>
          <p:nvPr/>
        </p:nvSpPr>
        <p:spPr>
          <a:xfrm rot="-546">
            <a:off x="1447843" y="1353077"/>
            <a:ext cx="6629316" cy="533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tabLst/>
              <a:defRPr/>
            </a:pPr>
            <a:r>
              <a:rPr kumimoji="0" lang="ro-RO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COMISIA DE CURRICULUM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tabLst/>
              <a:defRPr/>
            </a:pPr>
            <a:r>
              <a:rPr lang="ro-RO" sz="2400" dirty="0" smtClean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SUBCOMISIA ÎNVĂȚĂTORI CLASELE A III-A ȘI A IV-A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" name="Google Shape;815;p69"/>
          <p:cNvSpPr txBox="1">
            <a:spLocks/>
          </p:cNvSpPr>
          <p:nvPr/>
        </p:nvSpPr>
        <p:spPr>
          <a:xfrm rot="-546">
            <a:off x="1447842" y="2953277"/>
            <a:ext cx="6629316" cy="533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tabLst/>
              <a:defRPr/>
            </a:pPr>
            <a:r>
              <a:rPr kumimoji="0" lang="ro-RO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Barlow"/>
                <a:ea typeface="Barlow"/>
                <a:cs typeface="Barlow"/>
                <a:sym typeface="Barlow"/>
              </a:rPr>
              <a:t>PROIECTUL EDUCATIV: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tabLst/>
              <a:defRPr/>
            </a:pPr>
            <a:r>
              <a:rPr lang="ro-RO" sz="2800" b="1" dirty="0" smtClean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„ȘCOLARII DE AZI, NĂDEJDEA DE MÂINE”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8" descr="WhatsApp Image 2023-11-20 at 09.25.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66750"/>
            <a:ext cx="4800600" cy="3600450"/>
          </a:xfrm>
          <a:prstGeom prst="rect">
            <a:avLst/>
          </a:prstGeom>
        </p:spPr>
      </p:pic>
      <p:pic>
        <p:nvPicPr>
          <p:cNvPr id="11" name="Imagine 10" descr="WhatsApp Image 2023-11-20 at 09.25.05 (2).jpeg"/>
          <p:cNvPicPr>
            <a:picLocks noChangeAspect="1"/>
          </p:cNvPicPr>
          <p:nvPr/>
        </p:nvPicPr>
        <p:blipFill>
          <a:blip r:embed="rId3"/>
          <a:srcRect t="18889"/>
          <a:stretch>
            <a:fillRect/>
          </a:stretch>
        </p:blipFill>
        <p:spPr>
          <a:xfrm>
            <a:off x="5867400" y="361950"/>
            <a:ext cx="2315580" cy="4171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ine 20" descr="WhatsApp Image 2023-11-20 at 09.25.05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38150"/>
            <a:ext cx="2315580" cy="4019550"/>
          </a:xfrm>
          <a:prstGeom prst="rect">
            <a:avLst/>
          </a:prstGeom>
        </p:spPr>
      </p:pic>
      <p:pic>
        <p:nvPicPr>
          <p:cNvPr id="22" name="Imagine 21" descr="WhatsApp Image 2023-11-20 at 09.25.05 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66750"/>
            <a:ext cx="1946802" cy="4324350"/>
          </a:xfrm>
          <a:prstGeom prst="rect">
            <a:avLst/>
          </a:prstGeom>
        </p:spPr>
      </p:pic>
      <p:pic>
        <p:nvPicPr>
          <p:cNvPr id="23" name="Imagine 22" descr="WhatsApp Image 2023-11-20 at 09.25.05.jpeg"/>
          <p:cNvPicPr>
            <a:picLocks noChangeAspect="1"/>
          </p:cNvPicPr>
          <p:nvPr/>
        </p:nvPicPr>
        <p:blipFill>
          <a:blip r:embed="rId4"/>
          <a:srcRect t="24908"/>
          <a:stretch>
            <a:fillRect/>
          </a:stretch>
        </p:blipFill>
        <p:spPr>
          <a:xfrm>
            <a:off x="6400800" y="1047750"/>
            <a:ext cx="2315580" cy="3862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 descr="WhatsApp Image 2023-11-20 at 08.32.55.jpeg"/>
          <p:cNvPicPr>
            <a:picLocks noChangeAspect="1"/>
          </p:cNvPicPr>
          <p:nvPr/>
        </p:nvPicPr>
        <p:blipFill>
          <a:blip r:embed="rId2"/>
          <a:srcRect t="36667" r="13333" b="10000"/>
          <a:stretch>
            <a:fillRect/>
          </a:stretch>
        </p:blipFill>
        <p:spPr>
          <a:xfrm>
            <a:off x="1752600" y="2571750"/>
            <a:ext cx="5105400" cy="2356338"/>
          </a:xfrm>
          <a:prstGeom prst="rect">
            <a:avLst/>
          </a:prstGeom>
        </p:spPr>
      </p:pic>
      <p:pic>
        <p:nvPicPr>
          <p:cNvPr id="7" name="Imagine 6" descr="WhatsApp Image 2023-11-20 at 09.33.1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85750"/>
            <a:ext cx="3886200" cy="2167071"/>
          </a:xfrm>
          <a:prstGeom prst="rect">
            <a:avLst/>
          </a:prstGeom>
        </p:spPr>
      </p:pic>
      <p:pic>
        <p:nvPicPr>
          <p:cNvPr id="8" name="Imagine 7" descr="WhatsApp Image 2023-11-20 at 09.33.4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209550"/>
            <a:ext cx="4021258" cy="22705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WhatsApp Image 2023-11-20 at 09.33.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438150"/>
            <a:ext cx="4504900" cy="2438400"/>
          </a:xfrm>
          <a:prstGeom prst="rect">
            <a:avLst/>
          </a:prstGeom>
        </p:spPr>
      </p:pic>
      <p:pic>
        <p:nvPicPr>
          <p:cNvPr id="5" name="Imagine 4" descr="WhatsApp Image 2023-11-20 at 09.25.04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85950"/>
            <a:ext cx="3530600" cy="2647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78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4572000" cy="340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o-RO" sz="2400" dirty="0" smtClean="0">
                <a:solidFill>
                  <a:srgbClr val="000000"/>
                </a:solidFill>
              </a:rPr>
              <a:t>Ieri vedeam pe </a:t>
            </a:r>
            <a:r>
              <a:rPr lang="ro-RO" sz="2400" dirty="0" smtClean="0">
                <a:solidFill>
                  <a:srgbClr val="000000"/>
                </a:solidFill>
              </a:rPr>
              <a:t>luncă </a:t>
            </a:r>
            <a:r>
              <a:rPr lang="ro-RO" sz="2400" dirty="0" smtClean="0">
                <a:solidFill>
                  <a:srgbClr val="000000"/>
                </a:solidFill>
              </a:rPr>
              <a:t>flori ...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Mândri </a:t>
            </a:r>
            <a:r>
              <a:rPr lang="ro-RO" sz="2400" dirty="0" smtClean="0">
                <a:solidFill>
                  <a:srgbClr val="000000"/>
                </a:solidFill>
              </a:rPr>
              <a:t>fluturi </a:t>
            </a:r>
            <a:r>
              <a:rPr lang="ro-RO" sz="2400" dirty="0" smtClean="0">
                <a:solidFill>
                  <a:srgbClr val="000000"/>
                </a:solidFill>
              </a:rPr>
              <a:t>zburători</a:t>
            </a:r>
            <a:r>
              <a:rPr lang="ro-RO" sz="2400" dirty="0" smtClean="0">
                <a:solidFill>
                  <a:srgbClr val="000000"/>
                </a:solidFill>
              </a:rPr>
              <a:t>,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Și </a:t>
            </a:r>
            <a:r>
              <a:rPr lang="ro-RO" sz="2400" dirty="0" smtClean="0">
                <a:solidFill>
                  <a:srgbClr val="000000"/>
                </a:solidFill>
              </a:rPr>
              <a:t>vedeam </a:t>
            </a:r>
            <a:r>
              <a:rPr lang="ro-RO" sz="2400" dirty="0" smtClean="0">
                <a:solidFill>
                  <a:srgbClr val="000000"/>
                </a:solidFill>
              </a:rPr>
              <a:t>zburând </a:t>
            </a:r>
            <a:r>
              <a:rPr lang="ro-RO" sz="2400" dirty="0" smtClean="0">
                <a:solidFill>
                  <a:srgbClr val="000000"/>
                </a:solidFill>
              </a:rPr>
              <a:t>albine.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Ieri era </a:t>
            </a:r>
            <a:r>
              <a:rPr lang="ro-RO" sz="2400" dirty="0" smtClean="0">
                <a:solidFill>
                  <a:srgbClr val="000000"/>
                </a:solidFill>
              </a:rPr>
              <a:t>și </a:t>
            </a:r>
            <a:r>
              <a:rPr lang="ro-RO" sz="2400" dirty="0" smtClean="0">
                <a:solidFill>
                  <a:srgbClr val="000000"/>
                </a:solidFill>
              </a:rPr>
              <a:t>cald </a:t>
            </a:r>
            <a:r>
              <a:rPr lang="ro-RO" sz="2400" dirty="0" smtClean="0">
                <a:solidFill>
                  <a:srgbClr val="000000"/>
                </a:solidFill>
              </a:rPr>
              <a:t>și </a:t>
            </a:r>
            <a:r>
              <a:rPr lang="ro-RO" sz="2400" dirty="0" smtClean="0">
                <a:solidFill>
                  <a:srgbClr val="000000"/>
                </a:solidFill>
              </a:rPr>
              <a:t>bine</a:t>
            </a:r>
            <a:r>
              <a:rPr lang="ro-RO" sz="2400" dirty="0" smtClean="0">
                <a:solidFill>
                  <a:srgbClr val="000000"/>
                </a:solidFill>
              </a:rPr>
              <a:t>.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/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Azi e frig </a:t>
            </a:r>
            <a:r>
              <a:rPr lang="ro-RO" sz="2400" dirty="0" smtClean="0">
                <a:solidFill>
                  <a:srgbClr val="000000"/>
                </a:solidFill>
              </a:rPr>
              <a:t>și </a:t>
            </a:r>
            <a:r>
              <a:rPr lang="ro-RO" sz="2400" dirty="0" smtClean="0">
                <a:solidFill>
                  <a:srgbClr val="000000"/>
                </a:solidFill>
              </a:rPr>
              <a:t>nori </a:t>
            </a:r>
            <a:r>
              <a:rPr lang="ro-RO" sz="2400" dirty="0" smtClean="0">
                <a:solidFill>
                  <a:srgbClr val="000000"/>
                </a:solidFill>
              </a:rPr>
              <a:t>și vânt</a:t>
            </a:r>
            <a:r>
              <a:rPr lang="ro-RO" sz="2400" dirty="0" smtClean="0">
                <a:solidFill>
                  <a:srgbClr val="000000"/>
                </a:solidFill>
              </a:rPr>
              <a:t>,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Frunzele cad la </a:t>
            </a:r>
            <a:r>
              <a:rPr lang="ro-RO" sz="2400" dirty="0" smtClean="0">
                <a:solidFill>
                  <a:srgbClr val="000000"/>
                </a:solidFill>
              </a:rPr>
              <a:t>pământ</a:t>
            </a:r>
            <a:r>
              <a:rPr lang="ro-RO" sz="2400" dirty="0" smtClean="0">
                <a:solidFill>
                  <a:srgbClr val="000000"/>
                </a:solidFill>
              </a:rPr>
              <a:t>,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Florile stau </a:t>
            </a:r>
            <a:r>
              <a:rPr lang="ro-RO" sz="2400" dirty="0" smtClean="0">
                <a:solidFill>
                  <a:srgbClr val="000000"/>
                </a:solidFill>
              </a:rPr>
              <a:t>supărate</a:t>
            </a:r>
            <a:r>
              <a:rPr lang="ro-RO" sz="2400" dirty="0" smtClean="0">
                <a:solidFill>
                  <a:srgbClr val="000000"/>
                </a:solidFill>
              </a:rPr>
              <a:t>,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>Vestejesc de </a:t>
            </a:r>
            <a:r>
              <a:rPr lang="ro-RO" sz="2400" dirty="0" smtClean="0">
                <a:solidFill>
                  <a:srgbClr val="000000"/>
                </a:solidFill>
              </a:rPr>
              <a:t>brumă </a:t>
            </a:r>
            <a:r>
              <a:rPr lang="ro-RO" sz="2400" dirty="0" smtClean="0">
                <a:solidFill>
                  <a:srgbClr val="000000"/>
                </a:solidFill>
              </a:rPr>
              <a:t>toate</a:t>
            </a:r>
            <a:r>
              <a:rPr lang="ro-RO" sz="2400" dirty="0" smtClean="0">
                <a:solidFill>
                  <a:srgbClr val="000000"/>
                </a:solidFill>
              </a:rPr>
              <a:t>.</a:t>
            </a:r>
            <a:br>
              <a:rPr lang="ro-RO" sz="2400" dirty="0" smtClean="0">
                <a:solidFill>
                  <a:srgbClr val="000000"/>
                </a:solidFill>
              </a:rPr>
            </a:br>
            <a:r>
              <a:rPr lang="ro-RO" sz="2400" dirty="0" smtClean="0">
                <a:solidFill>
                  <a:srgbClr val="000000"/>
                </a:solidFill>
              </a:rPr>
              <a:t/>
            </a:r>
            <a:br>
              <a:rPr lang="ro-RO" sz="2400" dirty="0" smtClean="0">
                <a:solidFill>
                  <a:srgbClr val="000000"/>
                </a:solidFill>
              </a:rPr>
            </a:br>
            <a:endParaRPr lang="ro-RO" sz="2400" dirty="0">
              <a:solidFill>
                <a:srgbClr val="000000"/>
              </a:solidFill>
            </a:endParaRPr>
          </a:p>
        </p:txBody>
      </p:sp>
      <p:sp>
        <p:nvSpPr>
          <p:cNvPr id="5" name="Google Shape;921;p78"/>
          <p:cNvSpPr txBox="1">
            <a:spLocks/>
          </p:cNvSpPr>
          <p:nvPr/>
        </p:nvSpPr>
        <p:spPr>
          <a:xfrm>
            <a:off x="1447800" y="285750"/>
            <a:ext cx="6400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tabLst/>
              <a:defRPr/>
            </a:pP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icker Script"/>
                <a:ea typeface="Clicker Script"/>
                <a:cs typeface="Clicker Script"/>
                <a:sym typeface="Clicker Script"/>
              </a:rPr>
              <a:t>ZILE</a:t>
            </a:r>
            <a:r>
              <a:rPr kumimoji="0" lang="ro-RO" sz="24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icker Script"/>
                <a:ea typeface="Clicker Script"/>
                <a:cs typeface="Clicker Script"/>
                <a:sym typeface="Clicker Script"/>
              </a:rPr>
              <a:t> DE TOAMNĂ</a:t>
            </a:r>
          </a:p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tabLst/>
              <a:defRPr/>
            </a:pPr>
            <a:endParaRPr lang="ro-RO" sz="2400" b="1" baseline="0" dirty="0" smtClean="0">
              <a:latin typeface="Clicker Script"/>
              <a:ea typeface="Clicker Script"/>
              <a:cs typeface="Clicker Script"/>
              <a:sym typeface="Clicker Script"/>
            </a:endParaRPr>
          </a:p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tabLst/>
              <a:defRPr/>
            </a:pPr>
            <a:r>
              <a:rPr lang="ro-RO" sz="2400" b="1" baseline="0" dirty="0" smtClean="0">
                <a:latin typeface="Clicker Script"/>
                <a:ea typeface="Clicker Script"/>
                <a:cs typeface="Clicker Script"/>
                <a:sym typeface="Clicker Script"/>
              </a:rPr>
              <a:t>De</a:t>
            </a:r>
            <a:r>
              <a:rPr lang="ro-RO" sz="2400" b="1" dirty="0" smtClean="0">
                <a:latin typeface="Clicker Script"/>
                <a:ea typeface="Clicker Script"/>
                <a:cs typeface="Clicker Script"/>
                <a:sym typeface="Clicker Script"/>
              </a:rPr>
              <a:t> George Coșbuc</a:t>
            </a:r>
            <a:endParaRPr kumimoji="0" lang="ro-RO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" name="Dreptunghi 5"/>
          <p:cNvSpPr/>
          <p:nvPr/>
        </p:nvSpPr>
        <p:spPr>
          <a:xfrm>
            <a:off x="4724400" y="2114550"/>
            <a:ext cx="426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400" b="1" dirty="0" smtClean="0">
                <a:latin typeface="Clicker Script"/>
              </a:rPr>
              <a:t>Ieri era frumos pe-afară</a:t>
            </a:r>
            <a:br>
              <a:rPr lang="ro-RO" sz="2400" b="1" dirty="0" smtClean="0">
                <a:latin typeface="Clicker Script"/>
              </a:rPr>
            </a:br>
            <a:r>
              <a:rPr lang="ro-RO" sz="2400" b="1" dirty="0" smtClean="0">
                <a:latin typeface="Clicker Script"/>
              </a:rPr>
              <a:t>Ca-ntr-o caldă zi de vară.</a:t>
            </a:r>
            <a:br>
              <a:rPr lang="ro-RO" sz="2400" b="1" dirty="0" smtClean="0">
                <a:latin typeface="Clicker Script"/>
              </a:rPr>
            </a:br>
            <a:r>
              <a:rPr lang="ro-RO" sz="2400" b="1" dirty="0" smtClean="0">
                <a:latin typeface="Clicker Script"/>
              </a:rPr>
              <a:t>Azi e toamnă pe pământ</a:t>
            </a:r>
            <a:br>
              <a:rPr lang="ro-RO" sz="2400" b="1" dirty="0" smtClean="0">
                <a:latin typeface="Clicker Script"/>
              </a:rPr>
            </a:br>
            <a:r>
              <a:rPr lang="ro-RO" sz="2400" b="1" dirty="0" smtClean="0">
                <a:latin typeface="Clicker Script"/>
              </a:rPr>
              <a:t>Vreme rea și bate vânt.</a:t>
            </a:r>
            <a:endParaRPr lang="en-US" sz="2400" b="1" dirty="0">
              <a:latin typeface="Clicker Scrip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ello Autumn! XL by Slidesgo">
  <a:themeElements>
    <a:clrScheme name="Simple Light">
      <a:dk1>
        <a:srgbClr val="591A06"/>
      </a:dk1>
      <a:lt1>
        <a:srgbClr val="FFFFFF"/>
      </a:lt1>
      <a:dk2>
        <a:srgbClr val="9F3110"/>
      </a:dk2>
      <a:lt2>
        <a:srgbClr val="D2080D"/>
      </a:lt2>
      <a:accent1>
        <a:srgbClr val="FA7F71"/>
      </a:accent1>
      <a:accent2>
        <a:srgbClr val="FFEEEE"/>
      </a:accent2>
      <a:accent3>
        <a:srgbClr val="FDB204"/>
      </a:accent3>
      <a:accent4>
        <a:srgbClr val="DD640A"/>
      </a:accent4>
      <a:accent5>
        <a:srgbClr val="96C452"/>
      </a:accent5>
      <a:accent6>
        <a:srgbClr val="397427"/>
      </a:accent6>
      <a:hlink>
        <a:srgbClr val="591A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56</Words>
  <PresentationFormat>Expunere pe ecran (16:9)</PresentationFormat>
  <Paragraphs>13</Paragraphs>
  <Slides>7</Slides>
  <Notes>3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7</vt:i4>
      </vt:variant>
    </vt:vector>
  </HeadingPairs>
  <TitlesOfParts>
    <vt:vector size="8" baseType="lpstr">
      <vt:lpstr>Hello Autumn! XL by Slidesgo</vt:lpstr>
      <vt:lpstr>ROADELE TOAMNEI</vt:lpstr>
      <vt:lpstr>Diapozitivul 2</vt:lpstr>
      <vt:lpstr>Diapozitivul 3</vt:lpstr>
      <vt:lpstr>Diapozitivul 4</vt:lpstr>
      <vt:lpstr>Diapozitivul 5</vt:lpstr>
      <vt:lpstr>Diapozitivul 6</vt:lpstr>
      <vt:lpstr>Ieri vedeam pe luncă flori ... Mândri fluturi zburători, Și vedeam zburând albine. Ieri era și cald și bine.  Azi e frig și nori și vânt, Frunzele cad la pământ, Florile stau supărate, Vestejesc de brumă toate.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ROADELE TOAMNEI</dc:title>
  <dc:creator>utilizator</dc:creator>
  <cp:lastModifiedBy>f</cp:lastModifiedBy>
  <cp:revision>10</cp:revision>
  <dcterms:modified xsi:type="dcterms:W3CDTF">2023-11-20T08:17:21Z</dcterms:modified>
</cp:coreProperties>
</file>