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4" r:id="rId1"/>
  </p:sldMasterIdLst>
  <p:notesMasterIdLst>
    <p:notesMasterId r:id="rId13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DBC720A-280C-4F37-86DE-95CBADD2E2F5}">
  <a:tblStyle styleId="{9DBC720A-280C-4F37-86DE-95CBADD2E2F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78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853034354b_0_24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853034354b_0_24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777e314435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777e314435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777e314435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777e314435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1209571f4d9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1209571f4d9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853034354b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853034354b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120f6c89457_0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120f6c89457_0_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853034354b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853034354b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1209571f4d9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1209571f4d9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853034354b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853034354b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1209571f4d9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1209571f4d9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 rotWithShape="1">
          <a:blip r:embed="rId3">
            <a:alphaModFix/>
          </a:blip>
          <a:srcRect b="61089"/>
          <a:stretch/>
        </p:blipFill>
        <p:spPr>
          <a:xfrm rot="-620881">
            <a:off x="1853551" y="40483"/>
            <a:ext cx="2068426" cy="1772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 rotWithShape="1">
          <a:blip r:embed="rId4">
            <a:alphaModFix/>
          </a:blip>
          <a:srcRect r="1545" b="6838"/>
          <a:stretch/>
        </p:blipFill>
        <p:spPr>
          <a:xfrm>
            <a:off x="1047887" y="524012"/>
            <a:ext cx="7048226" cy="4102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93925" y="2989525"/>
            <a:ext cx="1584774" cy="1852801"/>
          </a:xfrm>
          <a:prstGeom prst="rect">
            <a:avLst/>
          </a:prstGeom>
          <a:noFill/>
          <a:ln>
            <a:noFill/>
          </a:ln>
          <a:effectLst>
            <a:outerShdw blurRad="57150" dist="19050" dir="3300000" algn="bl" rotWithShape="0">
              <a:srgbClr val="000000">
                <a:alpha val="34000"/>
              </a:srgbClr>
            </a:outerShdw>
          </a:effectLst>
        </p:spPr>
      </p:pic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532100" y="1728423"/>
            <a:ext cx="6079800" cy="165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72763" y="3769325"/>
            <a:ext cx="1427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4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4"/>
          <p:cNvPicPr preferRelativeResize="0"/>
          <p:nvPr/>
        </p:nvPicPr>
        <p:blipFill rotWithShape="1">
          <a:blip r:embed="rId3">
            <a:alphaModFix/>
          </a:blip>
          <a:srcRect r="1545" b="6838"/>
          <a:stretch/>
        </p:blipFill>
        <p:spPr>
          <a:xfrm>
            <a:off x="384887" y="134900"/>
            <a:ext cx="8374226" cy="4873724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1836900" y="711175"/>
            <a:ext cx="547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1398275" y="1401825"/>
            <a:ext cx="6963300" cy="306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7975">
              <a:spcBef>
                <a:spcPts val="0"/>
              </a:spcBef>
              <a:spcAft>
                <a:spcPts val="0"/>
              </a:spcAft>
              <a:buSzPts val="1250"/>
              <a:buFont typeface="Concert One"/>
              <a:buAutoNum type="arabicPeriod"/>
              <a:defRPr sz="950">
                <a:solidFill>
                  <a:schemeClr val="dk2"/>
                </a:solidFill>
              </a:defRPr>
            </a:lvl1pPr>
            <a:lvl2pPr marL="914400" lvl="1" indent="-292100">
              <a:spcBef>
                <a:spcPts val="1600"/>
              </a:spcBef>
              <a:spcAft>
                <a:spcPts val="0"/>
              </a:spcAft>
              <a:buClr>
                <a:srgbClr val="4D719D"/>
              </a:buClr>
              <a:buSzPts val="1000"/>
              <a:buFont typeface="Muli"/>
              <a:buAutoNum type="alphaLcPeriod"/>
              <a:defRPr sz="950">
                <a:solidFill>
                  <a:schemeClr val="dk2"/>
                </a:solidFill>
              </a:defRPr>
            </a:lvl2pPr>
            <a:lvl3pPr marL="1371600" lvl="2" indent="-292100">
              <a:spcBef>
                <a:spcPts val="1600"/>
              </a:spcBef>
              <a:spcAft>
                <a:spcPts val="0"/>
              </a:spcAft>
              <a:buClr>
                <a:srgbClr val="4D719D"/>
              </a:buClr>
              <a:buSzPts val="1000"/>
              <a:buFont typeface="Muli"/>
              <a:buAutoNum type="romanLcPeriod"/>
              <a:defRPr sz="950">
                <a:solidFill>
                  <a:schemeClr val="dk2"/>
                </a:solidFill>
              </a:defRPr>
            </a:lvl3pPr>
            <a:lvl4pPr marL="1828800" lvl="3" indent="-292100">
              <a:spcBef>
                <a:spcPts val="1600"/>
              </a:spcBef>
              <a:spcAft>
                <a:spcPts val="0"/>
              </a:spcAft>
              <a:buClr>
                <a:srgbClr val="4D719D"/>
              </a:buClr>
              <a:buSzPts val="1000"/>
              <a:buFont typeface="Muli"/>
              <a:buAutoNum type="arabicPeriod"/>
              <a:defRPr sz="950">
                <a:solidFill>
                  <a:schemeClr val="dk2"/>
                </a:solidFill>
              </a:defRPr>
            </a:lvl4pPr>
            <a:lvl5pPr marL="2286000" lvl="4" indent="-292100">
              <a:spcBef>
                <a:spcPts val="1600"/>
              </a:spcBef>
              <a:spcAft>
                <a:spcPts val="0"/>
              </a:spcAft>
              <a:buClr>
                <a:srgbClr val="4D719D"/>
              </a:buClr>
              <a:buSzPts val="1000"/>
              <a:buFont typeface="Muli"/>
              <a:buAutoNum type="alphaLcPeriod"/>
              <a:defRPr sz="950">
                <a:solidFill>
                  <a:schemeClr val="dk2"/>
                </a:solidFill>
              </a:defRPr>
            </a:lvl5pPr>
            <a:lvl6pPr marL="2743200" lvl="5" indent="-292100">
              <a:spcBef>
                <a:spcPts val="1600"/>
              </a:spcBef>
              <a:spcAft>
                <a:spcPts val="0"/>
              </a:spcAft>
              <a:buClr>
                <a:srgbClr val="4D719D"/>
              </a:buClr>
              <a:buSzPts val="1000"/>
              <a:buFont typeface="Muli"/>
              <a:buAutoNum type="romanLcPeriod"/>
              <a:defRPr sz="950">
                <a:solidFill>
                  <a:schemeClr val="dk2"/>
                </a:solidFill>
              </a:defRPr>
            </a:lvl6pPr>
            <a:lvl7pPr marL="3200400" lvl="6" indent="-292100">
              <a:spcBef>
                <a:spcPts val="1600"/>
              </a:spcBef>
              <a:spcAft>
                <a:spcPts val="0"/>
              </a:spcAft>
              <a:buClr>
                <a:srgbClr val="4D719D"/>
              </a:buClr>
              <a:buSzPts val="1000"/>
              <a:buFont typeface="Muli"/>
              <a:buAutoNum type="arabicPeriod"/>
              <a:defRPr sz="950">
                <a:solidFill>
                  <a:schemeClr val="dk2"/>
                </a:solidFill>
              </a:defRPr>
            </a:lvl7pPr>
            <a:lvl8pPr marL="3657600" lvl="7" indent="-292100">
              <a:spcBef>
                <a:spcPts val="1600"/>
              </a:spcBef>
              <a:spcAft>
                <a:spcPts val="0"/>
              </a:spcAft>
              <a:buClr>
                <a:srgbClr val="4D719D"/>
              </a:buClr>
              <a:buSzPts val="1000"/>
              <a:buFont typeface="Muli"/>
              <a:buAutoNum type="alphaLcPeriod"/>
              <a:defRPr sz="950">
                <a:solidFill>
                  <a:schemeClr val="dk2"/>
                </a:solidFill>
              </a:defRPr>
            </a:lvl8pPr>
            <a:lvl9pPr marL="4114800" lvl="8" indent="-292100">
              <a:spcBef>
                <a:spcPts val="1600"/>
              </a:spcBef>
              <a:spcAft>
                <a:spcPts val="1600"/>
              </a:spcAft>
              <a:buClr>
                <a:srgbClr val="4D719D"/>
              </a:buClr>
              <a:buSzPts val="1000"/>
              <a:buFont typeface="Muli"/>
              <a:buAutoNum type="romanLcPeriod"/>
              <a:defRPr sz="95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7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996375" y="1900525"/>
            <a:ext cx="2901600" cy="22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1pPr>
            <a:lvl2pPr marL="914400" lvl="1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2pPr>
            <a:lvl3pPr marL="1371600" lvl="2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3pPr>
            <a:lvl4pPr marL="1828800" lvl="3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4pPr>
            <a:lvl5pPr marL="2286000" lvl="4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5pPr>
            <a:lvl6pPr marL="2743200" lvl="5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6pPr>
            <a:lvl7pPr marL="3200400" lvl="6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7pPr>
            <a:lvl8pPr marL="3657600" lvl="7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8pPr>
            <a:lvl9pPr marL="4114800" lvl="8" indent="-3302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1002325" y="711181"/>
            <a:ext cx="240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9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1629950" y="3828100"/>
            <a:ext cx="2332500" cy="69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ncert One"/>
              <a:buNone/>
              <a:defRPr sz="1600">
                <a:latin typeface="Concert One"/>
                <a:ea typeface="Concert One"/>
                <a:cs typeface="Concert One"/>
                <a:sym typeface="Concert One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5044725" y="539500"/>
            <a:ext cx="3224400" cy="406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1002325" y="711181"/>
            <a:ext cx="240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SECTION_TITLE_AND_DESCRIPTION_1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3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>
            <a:spLocks noGrp="1"/>
          </p:cNvSpPr>
          <p:nvPr>
            <p:ph type="title"/>
          </p:nvPr>
        </p:nvSpPr>
        <p:spPr>
          <a:xfrm>
            <a:off x="907470" y="1705233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subTitle" idx="1"/>
          </p:nvPr>
        </p:nvSpPr>
        <p:spPr>
          <a:xfrm>
            <a:off x="929350" y="2161275"/>
            <a:ext cx="28740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title" idx="2"/>
          </p:nvPr>
        </p:nvSpPr>
        <p:spPr>
          <a:xfrm>
            <a:off x="5318730" y="1705233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3"/>
          </p:nvPr>
        </p:nvSpPr>
        <p:spPr>
          <a:xfrm>
            <a:off x="5340612" y="2161275"/>
            <a:ext cx="28740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4"/>
          </p:nvPr>
        </p:nvSpPr>
        <p:spPr>
          <a:xfrm>
            <a:off x="907470" y="3221098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subTitle" idx="5"/>
          </p:nvPr>
        </p:nvSpPr>
        <p:spPr>
          <a:xfrm>
            <a:off x="929350" y="3685875"/>
            <a:ext cx="28740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 idx="6"/>
          </p:nvPr>
        </p:nvSpPr>
        <p:spPr>
          <a:xfrm>
            <a:off x="5318730" y="3221098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subTitle" idx="7"/>
          </p:nvPr>
        </p:nvSpPr>
        <p:spPr>
          <a:xfrm>
            <a:off x="5340612" y="3685874"/>
            <a:ext cx="28740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title" idx="8"/>
          </p:nvPr>
        </p:nvSpPr>
        <p:spPr>
          <a:xfrm>
            <a:off x="1002325" y="711181"/>
            <a:ext cx="240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1">
  <p:cSld name="ONE_COLUMN_TEXT_1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9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4151" y="447699"/>
            <a:ext cx="5395700" cy="42481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05" name="Google Shape;105;p19"/>
          <p:cNvSpPr txBox="1">
            <a:spLocks noGrp="1"/>
          </p:cNvSpPr>
          <p:nvPr>
            <p:ph type="body" idx="1"/>
          </p:nvPr>
        </p:nvSpPr>
        <p:spPr>
          <a:xfrm>
            <a:off x="2649000" y="2142600"/>
            <a:ext cx="3846000" cy="18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1pPr>
            <a:lvl2pPr marL="914400" lvl="1" indent="-330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2pPr>
            <a:lvl3pPr marL="1371600" lvl="2" indent="-330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3pPr>
            <a:lvl4pPr marL="1828800" lvl="3" indent="-330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4pPr>
            <a:lvl5pPr marL="2286000" lvl="4" indent="-330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5pPr>
            <a:lvl6pPr marL="2743200" lvl="5" indent="-330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6pPr>
            <a:lvl7pPr marL="3200400" lvl="6" indent="-330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7pPr>
            <a:lvl8pPr marL="3657600" lvl="7" indent="-330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8pPr>
            <a:lvl9pPr marL="4114800" lvl="8" indent="-3302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3127075" y="1366750"/>
            <a:ext cx="2901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1">
  <p:cSld name="SECTION_TITLE_AND_DESCRIPTION_2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3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3"/>
          <p:cNvSpPr txBox="1">
            <a:spLocks noGrp="1"/>
          </p:cNvSpPr>
          <p:nvPr>
            <p:ph type="body" idx="1"/>
          </p:nvPr>
        </p:nvSpPr>
        <p:spPr>
          <a:xfrm>
            <a:off x="948000" y="2519950"/>
            <a:ext cx="3224400" cy="12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23"/>
          <p:cNvSpPr txBox="1">
            <a:spLocks noGrp="1"/>
          </p:cNvSpPr>
          <p:nvPr>
            <p:ph type="title"/>
          </p:nvPr>
        </p:nvSpPr>
        <p:spPr>
          <a:xfrm>
            <a:off x="948000" y="1218000"/>
            <a:ext cx="2755800" cy="12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SECTION_TITLE_AND_DESCRIPTION_1_1_1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6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6"/>
          <p:cNvPicPr preferRelativeResize="0"/>
          <p:nvPr/>
        </p:nvPicPr>
        <p:blipFill rotWithShape="1">
          <a:blip r:embed="rId3">
            <a:alphaModFix/>
          </a:blip>
          <a:srcRect t="16734" r="8892" b="18300"/>
          <a:stretch/>
        </p:blipFill>
        <p:spPr>
          <a:xfrm rot="-5400000">
            <a:off x="650175" y="465007"/>
            <a:ext cx="2036850" cy="84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6"/>
          <p:cNvPicPr preferRelativeResize="0"/>
          <p:nvPr/>
        </p:nvPicPr>
        <p:blipFill rotWithShape="1">
          <a:blip r:embed="rId3">
            <a:alphaModFix/>
          </a:blip>
          <a:srcRect t="16734" r="8892" b="18300"/>
          <a:stretch/>
        </p:blipFill>
        <p:spPr>
          <a:xfrm rot="-5400000">
            <a:off x="1262550" y="465007"/>
            <a:ext cx="2036850" cy="84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6"/>
          <p:cNvPicPr preferRelativeResize="0"/>
          <p:nvPr/>
        </p:nvPicPr>
        <p:blipFill rotWithShape="1">
          <a:blip r:embed="rId4">
            <a:alphaModFix/>
          </a:blip>
          <a:srcRect r="1545" b="6838"/>
          <a:stretch/>
        </p:blipFill>
        <p:spPr>
          <a:xfrm>
            <a:off x="384887" y="134900"/>
            <a:ext cx="8374226" cy="4873724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6"/>
          <p:cNvSpPr txBox="1">
            <a:spLocks noGrp="1"/>
          </p:cNvSpPr>
          <p:nvPr>
            <p:ph type="title"/>
          </p:nvPr>
        </p:nvSpPr>
        <p:spPr>
          <a:xfrm>
            <a:off x="1922400" y="3538630"/>
            <a:ext cx="2140200" cy="4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nonymous Pro"/>
              <a:buNone/>
              <a:defRPr sz="1600" b="0">
                <a:solidFill>
                  <a:schemeClr val="dk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ubTitle" idx="1"/>
          </p:nvPr>
        </p:nvSpPr>
        <p:spPr>
          <a:xfrm>
            <a:off x="1922400" y="1269487"/>
            <a:ext cx="3439500" cy="21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2400" b="1"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SECTION_TITLE_AND_DESCRIPTION_1_1_1_1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7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7"/>
          <p:cNvSpPr txBox="1">
            <a:spLocks noGrp="1"/>
          </p:cNvSpPr>
          <p:nvPr>
            <p:ph type="title"/>
          </p:nvPr>
        </p:nvSpPr>
        <p:spPr>
          <a:xfrm>
            <a:off x="5230400" y="3321638"/>
            <a:ext cx="2797500" cy="4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nonymous Pro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subTitle" idx="1"/>
          </p:nvPr>
        </p:nvSpPr>
        <p:spPr>
          <a:xfrm>
            <a:off x="4909400" y="1218188"/>
            <a:ext cx="3439500" cy="20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21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SECTION_TITLE_AND_DESCRIPTION_1_2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8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8"/>
          <p:cNvSpPr txBox="1">
            <a:spLocks noGrp="1"/>
          </p:cNvSpPr>
          <p:nvPr>
            <p:ph type="title"/>
          </p:nvPr>
        </p:nvSpPr>
        <p:spPr>
          <a:xfrm>
            <a:off x="800975" y="2010025"/>
            <a:ext cx="24594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62" name="Google Shape;162;p28"/>
          <p:cNvSpPr txBox="1">
            <a:spLocks noGrp="1"/>
          </p:cNvSpPr>
          <p:nvPr>
            <p:ph type="subTitle" idx="1"/>
          </p:nvPr>
        </p:nvSpPr>
        <p:spPr>
          <a:xfrm>
            <a:off x="801101" y="2400094"/>
            <a:ext cx="24594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8"/>
          <p:cNvSpPr txBox="1">
            <a:spLocks noGrp="1"/>
          </p:cNvSpPr>
          <p:nvPr>
            <p:ph type="title" idx="2"/>
          </p:nvPr>
        </p:nvSpPr>
        <p:spPr>
          <a:xfrm>
            <a:off x="5850883" y="2010025"/>
            <a:ext cx="24594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64" name="Google Shape;164;p28"/>
          <p:cNvSpPr txBox="1">
            <a:spLocks noGrp="1"/>
          </p:cNvSpPr>
          <p:nvPr>
            <p:ph type="subTitle" idx="3"/>
          </p:nvPr>
        </p:nvSpPr>
        <p:spPr>
          <a:xfrm>
            <a:off x="5850880" y="2400101"/>
            <a:ext cx="24594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5" name="Google Shape;165;p28"/>
          <p:cNvSpPr txBox="1">
            <a:spLocks noGrp="1"/>
          </p:cNvSpPr>
          <p:nvPr>
            <p:ph type="title" idx="4"/>
          </p:nvPr>
        </p:nvSpPr>
        <p:spPr>
          <a:xfrm>
            <a:off x="800975" y="3449700"/>
            <a:ext cx="24594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66" name="Google Shape;166;p28"/>
          <p:cNvSpPr txBox="1">
            <a:spLocks noGrp="1"/>
          </p:cNvSpPr>
          <p:nvPr>
            <p:ph type="subTitle" idx="5"/>
          </p:nvPr>
        </p:nvSpPr>
        <p:spPr>
          <a:xfrm>
            <a:off x="801101" y="3838273"/>
            <a:ext cx="24594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7" name="Google Shape;167;p28"/>
          <p:cNvSpPr txBox="1">
            <a:spLocks noGrp="1"/>
          </p:cNvSpPr>
          <p:nvPr>
            <p:ph type="title" idx="6"/>
          </p:nvPr>
        </p:nvSpPr>
        <p:spPr>
          <a:xfrm>
            <a:off x="5850883" y="3449699"/>
            <a:ext cx="24594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68" name="Google Shape;168;p28"/>
          <p:cNvSpPr txBox="1">
            <a:spLocks noGrp="1"/>
          </p:cNvSpPr>
          <p:nvPr>
            <p:ph type="subTitle" idx="7"/>
          </p:nvPr>
        </p:nvSpPr>
        <p:spPr>
          <a:xfrm>
            <a:off x="5850880" y="3838276"/>
            <a:ext cx="24594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9" name="Google Shape;169;p28"/>
          <p:cNvSpPr txBox="1">
            <a:spLocks noGrp="1"/>
          </p:cNvSpPr>
          <p:nvPr>
            <p:ph type="title" idx="8"/>
          </p:nvPr>
        </p:nvSpPr>
        <p:spPr>
          <a:xfrm>
            <a:off x="1002325" y="711181"/>
            <a:ext cx="240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SECTION_TITLE_AND_DESCRIPTION_1_2_1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9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9"/>
          <p:cNvPicPr preferRelativeResize="0"/>
          <p:nvPr/>
        </p:nvPicPr>
        <p:blipFill rotWithShape="1">
          <a:blip r:embed="rId3">
            <a:alphaModFix/>
          </a:blip>
          <a:srcRect r="1545" b="6838"/>
          <a:stretch/>
        </p:blipFill>
        <p:spPr>
          <a:xfrm>
            <a:off x="384887" y="134900"/>
            <a:ext cx="8374226" cy="4873724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9"/>
          <p:cNvSpPr txBox="1">
            <a:spLocks noGrp="1"/>
          </p:cNvSpPr>
          <p:nvPr>
            <p:ph type="title"/>
          </p:nvPr>
        </p:nvSpPr>
        <p:spPr>
          <a:xfrm>
            <a:off x="2598373" y="1548225"/>
            <a:ext cx="1971900" cy="48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74" name="Google Shape;174;p29"/>
          <p:cNvSpPr txBox="1">
            <a:spLocks noGrp="1"/>
          </p:cNvSpPr>
          <p:nvPr>
            <p:ph type="subTitle" idx="1"/>
          </p:nvPr>
        </p:nvSpPr>
        <p:spPr>
          <a:xfrm>
            <a:off x="2598375" y="1928075"/>
            <a:ext cx="19719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5" name="Google Shape;175;p29"/>
          <p:cNvSpPr txBox="1">
            <a:spLocks noGrp="1"/>
          </p:cNvSpPr>
          <p:nvPr>
            <p:ph type="title" idx="2"/>
          </p:nvPr>
        </p:nvSpPr>
        <p:spPr>
          <a:xfrm>
            <a:off x="5835074" y="1548225"/>
            <a:ext cx="1971900" cy="48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76" name="Google Shape;176;p29"/>
          <p:cNvSpPr txBox="1">
            <a:spLocks noGrp="1"/>
          </p:cNvSpPr>
          <p:nvPr>
            <p:ph type="subTitle" idx="3"/>
          </p:nvPr>
        </p:nvSpPr>
        <p:spPr>
          <a:xfrm>
            <a:off x="5835075" y="1928075"/>
            <a:ext cx="19719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7" name="Google Shape;177;p29"/>
          <p:cNvSpPr txBox="1">
            <a:spLocks noGrp="1"/>
          </p:cNvSpPr>
          <p:nvPr>
            <p:ph type="title" idx="4"/>
          </p:nvPr>
        </p:nvSpPr>
        <p:spPr>
          <a:xfrm>
            <a:off x="2598373" y="2987900"/>
            <a:ext cx="1971900" cy="48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78" name="Google Shape;178;p29"/>
          <p:cNvSpPr txBox="1">
            <a:spLocks noGrp="1"/>
          </p:cNvSpPr>
          <p:nvPr>
            <p:ph type="subTitle" idx="5"/>
          </p:nvPr>
        </p:nvSpPr>
        <p:spPr>
          <a:xfrm>
            <a:off x="2598375" y="3369312"/>
            <a:ext cx="19719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9" name="Google Shape;179;p29"/>
          <p:cNvSpPr txBox="1">
            <a:spLocks noGrp="1"/>
          </p:cNvSpPr>
          <p:nvPr>
            <p:ph type="title" idx="6"/>
          </p:nvPr>
        </p:nvSpPr>
        <p:spPr>
          <a:xfrm>
            <a:off x="5835074" y="2987898"/>
            <a:ext cx="1971900" cy="48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80" name="Google Shape;180;p29"/>
          <p:cNvSpPr txBox="1">
            <a:spLocks noGrp="1"/>
          </p:cNvSpPr>
          <p:nvPr>
            <p:ph type="subTitle" idx="7"/>
          </p:nvPr>
        </p:nvSpPr>
        <p:spPr>
          <a:xfrm>
            <a:off x="5835075" y="3369311"/>
            <a:ext cx="19719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1" name="Google Shape;181;p29"/>
          <p:cNvSpPr txBox="1">
            <a:spLocks noGrp="1"/>
          </p:cNvSpPr>
          <p:nvPr>
            <p:ph type="title" idx="8"/>
          </p:nvPr>
        </p:nvSpPr>
        <p:spPr>
          <a:xfrm>
            <a:off x="1926750" y="711175"/>
            <a:ext cx="529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41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APTION_ONLY_1_1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42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SECTION_TITLE_AND_DESCRIPTION_1_1_3_1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43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IG_NUMBER_1_1_2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44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44"/>
          <p:cNvPicPr preferRelativeResize="0"/>
          <p:nvPr/>
        </p:nvPicPr>
        <p:blipFill rotWithShape="1">
          <a:blip r:embed="rId3">
            <a:alphaModFix/>
          </a:blip>
          <a:srcRect r="1545" b="6838"/>
          <a:stretch/>
        </p:blipFill>
        <p:spPr>
          <a:xfrm>
            <a:off x="384887" y="134900"/>
            <a:ext cx="8374226" cy="4873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2490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Roboto Mono Medium"/>
              <a:buChar char="●"/>
              <a:defRPr sz="1800"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○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■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●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○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■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●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○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Roboto Mono Medium"/>
              <a:buChar char="■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3" r:id="rId3"/>
    <p:sldLayoutId id="2147483655" r:id="rId4"/>
    <p:sldLayoutId id="2147483658" r:id="rId5"/>
    <p:sldLayoutId id="2147483659" r:id="rId6"/>
    <p:sldLayoutId id="2147483665" r:id="rId7"/>
    <p:sldLayoutId id="2147483669" r:id="rId8"/>
    <p:sldLayoutId id="2147483672" r:id="rId9"/>
    <p:sldLayoutId id="2147483673" r:id="rId10"/>
    <p:sldLayoutId id="2147483674" r:id="rId11"/>
    <p:sldLayoutId id="2147483675" r:id="rId12"/>
    <p:sldLayoutId id="2147483687" r:id="rId13"/>
    <p:sldLayoutId id="2147483688" r:id="rId14"/>
    <p:sldLayoutId id="2147483689" r:id="rId15"/>
    <p:sldLayoutId id="2147483690" r:id="rId16"/>
  </p:sldLayoutIdLst>
  <mc:AlternateContent xmlns:mc="http://schemas.openxmlformats.org/markup-compatibility/2006">
    <mc:Choice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 Requires="p14">
      <p:transition spd="slow" p14:dur="1000">
        <p:push/>
      </p:transition>
    </mc:Choice>
    <mc:Fallback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0"/>
          <p:cNvSpPr txBox="1">
            <a:spLocks noGrp="1"/>
          </p:cNvSpPr>
          <p:nvPr>
            <p:ph type="ctrTitle"/>
          </p:nvPr>
        </p:nvSpPr>
        <p:spPr>
          <a:xfrm>
            <a:off x="1532100" y="1728423"/>
            <a:ext cx="6079800" cy="165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ZIUA EDUCA</a:t>
            </a:r>
            <a:r>
              <a:rPr lang="ro-RO" dirty="0" smtClean="0"/>
              <a:t>ȚIEI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15" name="Google Shape;315;p50"/>
          <p:cNvSpPr txBox="1">
            <a:spLocks noGrp="1"/>
          </p:cNvSpPr>
          <p:nvPr>
            <p:ph type="subTitle" idx="1"/>
          </p:nvPr>
        </p:nvSpPr>
        <p:spPr>
          <a:xfrm>
            <a:off x="1672763" y="3769325"/>
            <a:ext cx="1427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b="1" dirty="0" smtClean="0"/>
              <a:t>5 OCTOMBRIE 2023</a:t>
            </a:r>
            <a:endParaRPr b="1"/>
          </a:p>
        </p:txBody>
      </p:sp>
      <p:sp>
        <p:nvSpPr>
          <p:cNvPr id="316" name="Google Shape;316;p50"/>
          <p:cNvSpPr/>
          <p:nvPr/>
        </p:nvSpPr>
        <p:spPr>
          <a:xfrm>
            <a:off x="1905000" y="2952750"/>
            <a:ext cx="617075" cy="15875"/>
          </a:xfrm>
          <a:custGeom>
            <a:avLst/>
            <a:gdLst/>
            <a:ahLst/>
            <a:cxnLst/>
            <a:rect l="l" t="t" r="r" b="b"/>
            <a:pathLst>
              <a:path w="24683" h="635" extrusionOk="0">
                <a:moveTo>
                  <a:pt x="0" y="635"/>
                </a:moveTo>
                <a:cubicBezTo>
                  <a:pt x="8115" y="-719"/>
                  <a:pt x="16455" y="635"/>
                  <a:pt x="24683" y="635"/>
                </a:cubicBez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7" name="Google Shape;317;p50"/>
          <p:cNvSpPr/>
          <p:nvPr/>
        </p:nvSpPr>
        <p:spPr>
          <a:xfrm>
            <a:off x="6705600" y="2876550"/>
            <a:ext cx="613650" cy="13775"/>
          </a:xfrm>
          <a:custGeom>
            <a:avLst/>
            <a:gdLst/>
            <a:ahLst/>
            <a:cxnLst/>
            <a:rect l="l" t="t" r="r" b="b"/>
            <a:pathLst>
              <a:path w="24546" h="551" extrusionOk="0">
                <a:moveTo>
                  <a:pt x="0" y="551"/>
                </a:moveTo>
                <a:cubicBezTo>
                  <a:pt x="8133" y="-353"/>
                  <a:pt x="16363" y="137"/>
                  <a:pt x="24546" y="137"/>
                </a:cubicBez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" name="Google Shape;318;p50"/>
          <p:cNvSpPr/>
          <p:nvPr/>
        </p:nvSpPr>
        <p:spPr>
          <a:xfrm>
            <a:off x="1889900" y="4413504"/>
            <a:ext cx="992850" cy="102600"/>
          </a:xfrm>
          <a:custGeom>
            <a:avLst/>
            <a:gdLst/>
            <a:ahLst/>
            <a:cxnLst/>
            <a:rect l="l" t="t" r="r" b="b"/>
            <a:pathLst>
              <a:path w="39714" h="4104" extrusionOk="0">
                <a:moveTo>
                  <a:pt x="0" y="4104"/>
                </a:moveTo>
                <a:cubicBezTo>
                  <a:pt x="11382" y="-2730"/>
                  <a:pt x="26437" y="1070"/>
                  <a:pt x="39714" y="1070"/>
                </a:cubicBezTo>
              </a:path>
            </a:pathLst>
          </a:cu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319" name="Google Shape;319;p50"/>
          <p:cNvPicPr preferRelativeResize="0"/>
          <p:nvPr/>
        </p:nvPicPr>
        <p:blipFill rotWithShape="1">
          <a:blip r:embed="rId3">
            <a:alphaModFix/>
          </a:blip>
          <a:srcRect t="16970" r="8892" b="21025"/>
          <a:stretch/>
        </p:blipFill>
        <p:spPr>
          <a:xfrm>
            <a:off x="6539175" y="3603223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50"/>
          <p:cNvPicPr preferRelativeResize="0"/>
          <p:nvPr/>
        </p:nvPicPr>
        <p:blipFill rotWithShape="1">
          <a:blip r:embed="rId4">
            <a:alphaModFix/>
          </a:blip>
          <a:srcRect t="16734" r="8892" b="18300"/>
          <a:stretch/>
        </p:blipFill>
        <p:spPr>
          <a:xfrm>
            <a:off x="6539175" y="3055100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15;p50"/>
          <p:cNvSpPr txBox="1">
            <a:spLocks/>
          </p:cNvSpPr>
          <p:nvPr/>
        </p:nvSpPr>
        <p:spPr>
          <a:xfrm>
            <a:off x="2438400" y="895350"/>
            <a:ext cx="480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Medium"/>
              <a:buNone/>
              <a:tabLst/>
              <a:defRPr/>
            </a:pPr>
            <a:r>
              <a:rPr kumimoji="0" lang="ro-RO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Roboto Mono Medium"/>
                <a:ea typeface="Roboto Mono Medium"/>
                <a:cs typeface="Roboto Mono Medium"/>
                <a:sym typeface="Roboto Mono Medium"/>
              </a:rPr>
              <a:t>LICEUL TEORETIC „LUCIAN BLAGA” DIN CONSTANȚA</a:t>
            </a:r>
            <a:endParaRPr kumimoji="0" lang="ro-RO" sz="1400" b="1" i="0" u="none" strike="noStrike" kern="0" cap="none" spc="0" normalizeH="0" baseline="0" noProof="0" dirty="0">
              <a:ln>
                <a:noFill/>
              </a:ln>
              <a:solidFill>
                <a:schemeClr val="dk2"/>
              </a:solidFill>
              <a:effectLst/>
              <a:uLnTx/>
              <a:uFillTx/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u 5"/>
          <p:cNvSpPr>
            <a:spLocks noGrp="1"/>
          </p:cNvSpPr>
          <p:nvPr>
            <p:ph type="title"/>
          </p:nvPr>
        </p:nvSpPr>
        <p:spPr>
          <a:xfrm>
            <a:off x="1828800" y="819150"/>
            <a:ext cx="5470200" cy="572700"/>
          </a:xfrm>
        </p:spPr>
        <p:txBody>
          <a:bodyPr/>
          <a:lstStyle/>
          <a:p>
            <a:r>
              <a:rPr lang="ro-RO" dirty="0" smtClean="0"/>
              <a:t>Planul activității</a:t>
            </a:r>
            <a:endParaRPr lang="en-US" dirty="0"/>
          </a:p>
        </p:txBody>
      </p:sp>
      <p:sp>
        <p:nvSpPr>
          <p:cNvPr id="7" name="Google Shape;336;p52"/>
          <p:cNvSpPr txBox="1">
            <a:spLocks/>
          </p:cNvSpPr>
          <p:nvPr/>
        </p:nvSpPr>
        <p:spPr>
          <a:xfrm>
            <a:off x="1524000" y="1504950"/>
            <a:ext cx="6157250" cy="140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50"/>
              <a:buFont typeface="Concert One"/>
              <a:buAutoNum type="arabicPeriod"/>
              <a:tabLst/>
              <a:defRPr/>
            </a:pPr>
            <a:r>
              <a:rPr lang="ro-RO" sz="1600" dirty="0" smtClean="0">
                <a:solidFill>
                  <a:schemeClr val="dk2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Liceul Teoretic „Lucian Blaga” din Constanța</a:t>
            </a:r>
          </a:p>
          <a:p>
            <a:pPr marL="228600" marR="0" lvl="0" indent="-22860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50"/>
              <a:buFont typeface="Concert One"/>
              <a:buAutoNum type="arabicPeriod"/>
              <a:tabLst/>
              <a:defRPr/>
            </a:pPr>
            <a:r>
              <a:rPr kumimoji="0" lang="ro-RO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Roboto Mono Medium"/>
                <a:ea typeface="Roboto Mono Medium"/>
                <a:cs typeface="Roboto Mono Medium"/>
                <a:sym typeface="Roboto Mono Medium"/>
              </a:rPr>
              <a:t>Clasele: a</a:t>
            </a:r>
            <a:r>
              <a:rPr kumimoji="0" lang="ro-RO" sz="1600" b="0" i="0" u="none" strike="noStrike" kern="0" cap="none" spc="0" normalizeH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Roboto Mono Medium"/>
                <a:ea typeface="Roboto Mono Medium"/>
                <a:cs typeface="Roboto Mono Medium"/>
                <a:sym typeface="Roboto Mono Medium"/>
              </a:rPr>
              <a:t> III-a A, </a:t>
            </a:r>
            <a:r>
              <a:rPr kumimoji="0" lang="ro-RO" sz="1600" b="0" i="0" u="none" strike="noStrike" kern="0" cap="none" spc="0" normalizeH="0" noProof="0" dirty="0" err="1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Roboto Mono Medium"/>
                <a:ea typeface="Roboto Mono Medium"/>
                <a:cs typeface="Roboto Mono Medium"/>
                <a:sym typeface="Roboto Mono Medium"/>
              </a:rPr>
              <a:t>a</a:t>
            </a:r>
            <a:r>
              <a:rPr kumimoji="0" lang="ro-RO" sz="1600" b="0" i="0" u="none" strike="noStrike" kern="0" cap="none" spc="0" normalizeH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Roboto Mono Medium"/>
                <a:ea typeface="Roboto Mono Medium"/>
                <a:cs typeface="Roboto Mono Medium"/>
                <a:sym typeface="Roboto Mono Medium"/>
              </a:rPr>
              <a:t> III-a C, a III-a D</a:t>
            </a:r>
          </a:p>
          <a:p>
            <a:pPr marL="228600" marR="0" lvl="0" indent="-22860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50"/>
              <a:buFont typeface="Concert One"/>
              <a:buAutoNum type="arabicPeriod"/>
              <a:tabLst/>
              <a:defRPr/>
            </a:pPr>
            <a:r>
              <a:rPr lang="ro-RO" sz="1600" baseline="0" dirty="0" smtClean="0">
                <a:solidFill>
                  <a:schemeClr val="dk2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Data</a:t>
            </a:r>
            <a:r>
              <a:rPr lang="ro-RO" sz="1600" dirty="0" smtClean="0">
                <a:solidFill>
                  <a:schemeClr val="dk2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activității: 05.10.2023</a:t>
            </a:r>
          </a:p>
          <a:p>
            <a:pPr marL="228600" marR="0" lvl="0" indent="-22860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50"/>
              <a:buFont typeface="Concert One"/>
              <a:buAutoNum type="arabicPeriod"/>
              <a:tabLst/>
              <a:defRPr/>
            </a:pPr>
            <a:r>
              <a:rPr kumimoji="0" lang="ro-RO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Roboto Mono Medium"/>
                <a:ea typeface="Roboto Mono Medium"/>
                <a:cs typeface="Roboto Mono Medium"/>
                <a:sym typeface="Roboto Mono Medium"/>
              </a:rPr>
              <a:t>Scopul</a:t>
            </a:r>
            <a:r>
              <a:rPr kumimoji="0" lang="ro-RO" sz="1600" b="0" i="0" u="none" strike="noStrike" kern="0" cap="none" spc="0" normalizeH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Roboto Mono Medium"/>
                <a:ea typeface="Roboto Mono Medium"/>
                <a:cs typeface="Roboto Mono Medium"/>
                <a:sym typeface="Roboto Mono Medium"/>
              </a:rPr>
              <a:t> activității: Dezvoltarea autonomiei copiilor</a:t>
            </a:r>
          </a:p>
          <a:p>
            <a:pPr marL="228600" marR="0" lvl="0" indent="-22860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50"/>
              <a:buFont typeface="Concert One"/>
              <a:buAutoNum type="arabicPeriod"/>
              <a:tabLst/>
              <a:defRPr/>
            </a:pPr>
            <a:r>
              <a:rPr lang="ro-RO" sz="1600" baseline="0" dirty="0" smtClean="0">
                <a:solidFill>
                  <a:schemeClr val="dk2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Obiectivele</a:t>
            </a:r>
            <a:r>
              <a:rPr lang="ro-RO" sz="1600" dirty="0" smtClean="0">
                <a:solidFill>
                  <a:schemeClr val="dk2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vizitate: </a:t>
            </a:r>
            <a:r>
              <a:rPr lang="ro-RO" sz="1600" dirty="0" err="1" smtClean="0">
                <a:solidFill>
                  <a:schemeClr val="dk2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Destiny</a:t>
            </a:r>
            <a:r>
              <a:rPr lang="ro-RO" sz="1600" dirty="0" smtClean="0">
                <a:solidFill>
                  <a:schemeClr val="dk2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Park, București</a:t>
            </a:r>
          </a:p>
          <a:p>
            <a:pPr marL="228600" marR="0" lvl="0" indent="-22860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50"/>
              <a:buFont typeface="Concert One"/>
              <a:buAutoNum type="arabicPeriod"/>
              <a:tabLst/>
              <a:defRPr/>
            </a:pPr>
            <a:r>
              <a:rPr kumimoji="0" lang="ro-RO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Roboto Mono Medium"/>
                <a:ea typeface="Roboto Mono Medium"/>
                <a:cs typeface="Roboto Mono Medium"/>
                <a:sym typeface="Roboto Mono Medium"/>
              </a:rPr>
              <a:t>Cadre</a:t>
            </a:r>
            <a:r>
              <a:rPr kumimoji="0" lang="ro-RO" sz="1600" b="0" i="0" u="none" strike="noStrike" kern="0" cap="none" spc="0" normalizeH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Roboto Mono Medium"/>
                <a:ea typeface="Roboto Mono Medium"/>
                <a:cs typeface="Roboto Mono Medium"/>
                <a:sym typeface="Roboto Mono Medium"/>
              </a:rPr>
              <a:t> didactice organizatoare: Petcu Ramona, </a:t>
            </a:r>
            <a:r>
              <a:rPr kumimoji="0" lang="ro-RO" sz="1600" b="0" i="0" u="none" strike="noStrike" kern="0" cap="none" spc="0" normalizeH="0" noProof="0" dirty="0" err="1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Roboto Mono Medium"/>
                <a:ea typeface="Roboto Mono Medium"/>
                <a:cs typeface="Roboto Mono Medium"/>
                <a:sym typeface="Roboto Mono Medium"/>
              </a:rPr>
              <a:t>Crușoveanu</a:t>
            </a:r>
            <a:r>
              <a:rPr kumimoji="0" lang="ro-RO" sz="1600" b="0" i="0" u="none" strike="noStrike" kern="0" cap="none" spc="0" normalizeH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Roboto Mono Medium"/>
                <a:ea typeface="Roboto Mono Medium"/>
                <a:cs typeface="Roboto Mono Medium"/>
                <a:sym typeface="Roboto Mono Medium"/>
              </a:rPr>
              <a:t> Andreea, </a:t>
            </a:r>
            <a:r>
              <a:rPr kumimoji="0" lang="ro-RO" sz="1600" b="0" i="0" u="none" strike="noStrike" kern="0" cap="none" spc="0" normalizeH="0" noProof="0" dirty="0" err="1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Roboto Mono Medium"/>
                <a:ea typeface="Roboto Mono Medium"/>
                <a:cs typeface="Roboto Mono Medium"/>
                <a:sym typeface="Roboto Mono Medium"/>
              </a:rPr>
              <a:t>Vică</a:t>
            </a:r>
            <a:r>
              <a:rPr kumimoji="0" lang="ro-RO" sz="1600" b="0" i="0" u="none" strike="noStrike" kern="0" cap="none" spc="0" normalizeH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Roboto Mono Medium"/>
                <a:ea typeface="Roboto Mono Medium"/>
                <a:cs typeface="Roboto Mono Medium"/>
                <a:sym typeface="Roboto Mono Medium"/>
              </a:rPr>
              <a:t> Mădălina</a:t>
            </a:r>
            <a:r>
              <a:rPr kumimoji="0" lang="ro-RO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Roboto Mono Medium"/>
                <a:ea typeface="Roboto Mono Medium"/>
                <a:cs typeface="Roboto Mono Medium"/>
                <a:sym typeface="Roboto Mono Medium"/>
              </a:rPr>
              <a:t> 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dk2"/>
              </a:solidFill>
              <a:effectLst/>
              <a:uLnTx/>
              <a:uFillTx/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2"/>
          <p:cNvSpPr/>
          <p:nvPr/>
        </p:nvSpPr>
        <p:spPr>
          <a:xfrm>
            <a:off x="7924800" y="438150"/>
            <a:ext cx="674863" cy="488424"/>
          </a:xfrm>
          <a:custGeom>
            <a:avLst/>
            <a:gdLst/>
            <a:ahLst/>
            <a:cxnLst/>
            <a:rect l="l" t="t" r="r" b="b"/>
            <a:pathLst>
              <a:path w="35347" h="25582" extrusionOk="0">
                <a:moveTo>
                  <a:pt x="32086" y="1331"/>
                </a:moveTo>
                <a:cubicBezTo>
                  <a:pt x="32060" y="1725"/>
                  <a:pt x="32014" y="2116"/>
                  <a:pt x="31884" y="2511"/>
                </a:cubicBezTo>
                <a:cubicBezTo>
                  <a:pt x="31710" y="3037"/>
                  <a:pt x="31422" y="3448"/>
                  <a:pt x="31140" y="3873"/>
                </a:cubicBezTo>
                <a:lnTo>
                  <a:pt x="31140" y="3875"/>
                </a:lnTo>
                <a:cubicBezTo>
                  <a:pt x="31045" y="3802"/>
                  <a:pt x="30957" y="3717"/>
                  <a:pt x="30879" y="3626"/>
                </a:cubicBezTo>
                <a:cubicBezTo>
                  <a:pt x="30960" y="3537"/>
                  <a:pt x="31004" y="3420"/>
                  <a:pt x="31004" y="3300"/>
                </a:cubicBezTo>
                <a:cubicBezTo>
                  <a:pt x="31012" y="2456"/>
                  <a:pt x="31170" y="1364"/>
                  <a:pt x="32086" y="1331"/>
                </a:cubicBezTo>
                <a:close/>
                <a:moveTo>
                  <a:pt x="33448" y="2151"/>
                </a:moveTo>
                <a:lnTo>
                  <a:pt x="33448" y="2151"/>
                </a:lnTo>
                <a:cubicBezTo>
                  <a:pt x="33674" y="2664"/>
                  <a:pt x="33586" y="3318"/>
                  <a:pt x="33167" y="3795"/>
                </a:cubicBezTo>
                <a:cubicBezTo>
                  <a:pt x="33046" y="3933"/>
                  <a:pt x="32896" y="4044"/>
                  <a:pt x="32729" y="4118"/>
                </a:cubicBezTo>
                <a:cubicBezTo>
                  <a:pt x="33098" y="3528"/>
                  <a:pt x="33326" y="2819"/>
                  <a:pt x="33448" y="2151"/>
                </a:cubicBezTo>
                <a:close/>
                <a:moveTo>
                  <a:pt x="32524" y="1387"/>
                </a:moveTo>
                <a:cubicBezTo>
                  <a:pt x="32540" y="1390"/>
                  <a:pt x="32555" y="1392"/>
                  <a:pt x="32571" y="1397"/>
                </a:cubicBezTo>
                <a:cubicBezTo>
                  <a:pt x="32884" y="1486"/>
                  <a:pt x="33123" y="1661"/>
                  <a:pt x="33289" y="1878"/>
                </a:cubicBezTo>
                <a:cubicBezTo>
                  <a:pt x="33081" y="2445"/>
                  <a:pt x="32804" y="2943"/>
                  <a:pt x="32503" y="3432"/>
                </a:cubicBezTo>
                <a:cubicBezTo>
                  <a:pt x="32416" y="3432"/>
                  <a:pt x="32336" y="3480"/>
                  <a:pt x="32295" y="3557"/>
                </a:cubicBezTo>
                <a:cubicBezTo>
                  <a:pt x="32169" y="3777"/>
                  <a:pt x="32049" y="4000"/>
                  <a:pt x="31925" y="4221"/>
                </a:cubicBezTo>
                <a:cubicBezTo>
                  <a:pt x="31817" y="4204"/>
                  <a:pt x="31712" y="4175"/>
                  <a:pt x="31611" y="4138"/>
                </a:cubicBezTo>
                <a:cubicBezTo>
                  <a:pt x="32171" y="3413"/>
                  <a:pt x="32513" y="2340"/>
                  <a:pt x="32524" y="1387"/>
                </a:cubicBezTo>
                <a:close/>
                <a:moveTo>
                  <a:pt x="9407" y="5159"/>
                </a:moveTo>
                <a:cubicBezTo>
                  <a:pt x="10187" y="6580"/>
                  <a:pt x="10603" y="7882"/>
                  <a:pt x="10645" y="9398"/>
                </a:cubicBezTo>
                <a:cubicBezTo>
                  <a:pt x="10279" y="9775"/>
                  <a:pt x="9939" y="10175"/>
                  <a:pt x="9627" y="10596"/>
                </a:cubicBezTo>
                <a:lnTo>
                  <a:pt x="9626" y="10596"/>
                </a:lnTo>
                <a:cubicBezTo>
                  <a:pt x="9570" y="10548"/>
                  <a:pt x="9511" y="10506"/>
                  <a:pt x="9457" y="10455"/>
                </a:cubicBezTo>
                <a:cubicBezTo>
                  <a:pt x="8958" y="9988"/>
                  <a:pt x="8631" y="9478"/>
                  <a:pt x="8445" y="8950"/>
                </a:cubicBezTo>
                <a:cubicBezTo>
                  <a:pt x="8239" y="7563"/>
                  <a:pt x="8522" y="6110"/>
                  <a:pt x="9407" y="5159"/>
                </a:cubicBezTo>
                <a:close/>
                <a:moveTo>
                  <a:pt x="14031" y="4662"/>
                </a:moveTo>
                <a:lnTo>
                  <a:pt x="14031" y="4662"/>
                </a:lnTo>
                <a:cubicBezTo>
                  <a:pt x="15409" y="5488"/>
                  <a:pt x="16195" y="7133"/>
                  <a:pt x="15661" y="8877"/>
                </a:cubicBezTo>
                <a:lnTo>
                  <a:pt x="15659" y="8877"/>
                </a:lnTo>
                <a:cubicBezTo>
                  <a:pt x="15430" y="9624"/>
                  <a:pt x="15018" y="10217"/>
                  <a:pt x="14503" y="10657"/>
                </a:cubicBezTo>
                <a:cubicBezTo>
                  <a:pt x="15162" y="8733"/>
                  <a:pt x="15142" y="6226"/>
                  <a:pt x="14031" y="4662"/>
                </a:cubicBezTo>
                <a:close/>
                <a:moveTo>
                  <a:pt x="12255" y="4111"/>
                </a:moveTo>
                <a:lnTo>
                  <a:pt x="12255" y="4111"/>
                </a:lnTo>
                <a:cubicBezTo>
                  <a:pt x="12734" y="4141"/>
                  <a:pt x="13204" y="4257"/>
                  <a:pt x="13641" y="4456"/>
                </a:cubicBezTo>
                <a:cubicBezTo>
                  <a:pt x="13946" y="5706"/>
                  <a:pt x="14445" y="6784"/>
                  <a:pt x="14438" y="8128"/>
                </a:cubicBezTo>
                <a:cubicBezTo>
                  <a:pt x="14433" y="9221"/>
                  <a:pt x="14153" y="10170"/>
                  <a:pt x="13778" y="11136"/>
                </a:cubicBezTo>
                <a:lnTo>
                  <a:pt x="13777" y="11136"/>
                </a:lnTo>
                <a:cubicBezTo>
                  <a:pt x="13579" y="11237"/>
                  <a:pt x="13371" y="11320"/>
                  <a:pt x="13158" y="11383"/>
                </a:cubicBezTo>
                <a:cubicBezTo>
                  <a:pt x="13508" y="10596"/>
                  <a:pt x="13480" y="9389"/>
                  <a:pt x="13480" y="8738"/>
                </a:cubicBezTo>
                <a:cubicBezTo>
                  <a:pt x="13481" y="7105"/>
                  <a:pt x="13101" y="5512"/>
                  <a:pt x="12255" y="4111"/>
                </a:cubicBezTo>
                <a:close/>
                <a:moveTo>
                  <a:pt x="10574" y="4370"/>
                </a:moveTo>
                <a:cubicBezTo>
                  <a:pt x="11032" y="5394"/>
                  <a:pt x="11434" y="6425"/>
                  <a:pt x="11654" y="7535"/>
                </a:cubicBezTo>
                <a:cubicBezTo>
                  <a:pt x="11731" y="7917"/>
                  <a:pt x="12221" y="10964"/>
                  <a:pt x="11674" y="11503"/>
                </a:cubicBezTo>
                <a:cubicBezTo>
                  <a:pt x="11256" y="11451"/>
                  <a:pt x="10850" y="11331"/>
                  <a:pt x="10471" y="11147"/>
                </a:cubicBezTo>
                <a:cubicBezTo>
                  <a:pt x="10513" y="11076"/>
                  <a:pt x="10551" y="11003"/>
                  <a:pt x="10593" y="10933"/>
                </a:cubicBezTo>
                <a:cubicBezTo>
                  <a:pt x="10613" y="10979"/>
                  <a:pt x="10666" y="11005"/>
                  <a:pt x="10718" y="11005"/>
                </a:cubicBezTo>
                <a:cubicBezTo>
                  <a:pt x="10776" y="11005"/>
                  <a:pt x="10833" y="10974"/>
                  <a:pt x="10849" y="10909"/>
                </a:cubicBezTo>
                <a:cubicBezTo>
                  <a:pt x="10901" y="10692"/>
                  <a:pt x="10939" y="10473"/>
                  <a:pt x="10966" y="10253"/>
                </a:cubicBezTo>
                <a:cubicBezTo>
                  <a:pt x="11086" y="10020"/>
                  <a:pt x="11201" y="9789"/>
                  <a:pt x="11304" y="9554"/>
                </a:cubicBezTo>
                <a:cubicBezTo>
                  <a:pt x="11399" y="9337"/>
                  <a:pt x="11239" y="9113"/>
                  <a:pt x="11045" y="9113"/>
                </a:cubicBezTo>
                <a:cubicBezTo>
                  <a:pt x="11035" y="9113"/>
                  <a:pt x="11025" y="9113"/>
                  <a:pt x="11016" y="9115"/>
                </a:cubicBezTo>
                <a:cubicBezTo>
                  <a:pt x="10959" y="7642"/>
                  <a:pt x="10449" y="6136"/>
                  <a:pt x="9532" y="5039"/>
                </a:cubicBezTo>
                <a:cubicBezTo>
                  <a:pt x="9833" y="4751"/>
                  <a:pt x="10187" y="4523"/>
                  <a:pt x="10574" y="4370"/>
                </a:cubicBezTo>
                <a:close/>
                <a:moveTo>
                  <a:pt x="12017" y="4105"/>
                </a:moveTo>
                <a:cubicBezTo>
                  <a:pt x="12017" y="4115"/>
                  <a:pt x="12020" y="4125"/>
                  <a:pt x="12023" y="4134"/>
                </a:cubicBezTo>
                <a:cubicBezTo>
                  <a:pt x="12459" y="5230"/>
                  <a:pt x="12828" y="6325"/>
                  <a:pt x="12963" y="7502"/>
                </a:cubicBezTo>
                <a:cubicBezTo>
                  <a:pt x="13008" y="7897"/>
                  <a:pt x="13034" y="10935"/>
                  <a:pt x="12588" y="11499"/>
                </a:cubicBezTo>
                <a:lnTo>
                  <a:pt x="12586" y="11499"/>
                </a:lnTo>
                <a:cubicBezTo>
                  <a:pt x="12468" y="11513"/>
                  <a:pt x="12349" y="11524"/>
                  <a:pt x="12230" y="11527"/>
                </a:cubicBezTo>
                <a:cubicBezTo>
                  <a:pt x="12489" y="10895"/>
                  <a:pt x="12334" y="9818"/>
                  <a:pt x="12313" y="9394"/>
                </a:cubicBezTo>
                <a:cubicBezTo>
                  <a:pt x="12224" y="7606"/>
                  <a:pt x="11756" y="5824"/>
                  <a:pt x="10864" y="4269"/>
                </a:cubicBezTo>
                <a:cubicBezTo>
                  <a:pt x="11115" y="4193"/>
                  <a:pt x="11375" y="4142"/>
                  <a:pt x="11637" y="4117"/>
                </a:cubicBezTo>
                <a:cubicBezTo>
                  <a:pt x="11766" y="4105"/>
                  <a:pt x="11891" y="4105"/>
                  <a:pt x="12017" y="4105"/>
                </a:cubicBezTo>
                <a:close/>
                <a:moveTo>
                  <a:pt x="25741" y="16319"/>
                </a:moveTo>
                <a:cubicBezTo>
                  <a:pt x="26033" y="16319"/>
                  <a:pt x="26325" y="16353"/>
                  <a:pt x="26608" y="16425"/>
                </a:cubicBezTo>
                <a:cubicBezTo>
                  <a:pt x="26757" y="16463"/>
                  <a:pt x="26903" y="16513"/>
                  <a:pt x="27044" y="16574"/>
                </a:cubicBezTo>
                <a:cubicBezTo>
                  <a:pt x="28124" y="17916"/>
                  <a:pt x="26413" y="20133"/>
                  <a:pt x="25036" y="20799"/>
                </a:cubicBezTo>
                <a:cubicBezTo>
                  <a:pt x="24616" y="21002"/>
                  <a:pt x="24156" y="21111"/>
                  <a:pt x="23701" y="21111"/>
                </a:cubicBezTo>
                <a:cubicBezTo>
                  <a:pt x="23171" y="21111"/>
                  <a:pt x="22648" y="20963"/>
                  <a:pt x="22200" y="20645"/>
                </a:cubicBezTo>
                <a:cubicBezTo>
                  <a:pt x="21851" y="20398"/>
                  <a:pt x="21618" y="20077"/>
                  <a:pt x="21492" y="19731"/>
                </a:cubicBezTo>
                <a:cubicBezTo>
                  <a:pt x="21476" y="19396"/>
                  <a:pt x="21503" y="19061"/>
                  <a:pt x="21572" y="18733"/>
                </a:cubicBezTo>
                <a:cubicBezTo>
                  <a:pt x="21617" y="18728"/>
                  <a:pt x="21662" y="18715"/>
                  <a:pt x="21702" y="18694"/>
                </a:cubicBezTo>
                <a:cubicBezTo>
                  <a:pt x="22164" y="18440"/>
                  <a:pt x="22446" y="18033"/>
                  <a:pt x="22768" y="17649"/>
                </a:cubicBezTo>
                <a:cubicBezTo>
                  <a:pt x="23416" y="18221"/>
                  <a:pt x="24064" y="18791"/>
                  <a:pt x="24704" y="19359"/>
                </a:cubicBezTo>
                <a:cubicBezTo>
                  <a:pt x="24857" y="19496"/>
                  <a:pt x="25027" y="19554"/>
                  <a:pt x="25190" y="19554"/>
                </a:cubicBezTo>
                <a:cubicBezTo>
                  <a:pt x="25767" y="19554"/>
                  <a:pt x="26268" y="18836"/>
                  <a:pt x="25734" y="18328"/>
                </a:cubicBezTo>
                <a:cubicBezTo>
                  <a:pt x="25166" y="17789"/>
                  <a:pt x="24597" y="17246"/>
                  <a:pt x="24027" y="16699"/>
                </a:cubicBezTo>
                <a:cubicBezTo>
                  <a:pt x="24563" y="16456"/>
                  <a:pt x="25153" y="16319"/>
                  <a:pt x="25741" y="16319"/>
                </a:cubicBezTo>
                <a:close/>
                <a:moveTo>
                  <a:pt x="27895" y="17098"/>
                </a:moveTo>
                <a:cubicBezTo>
                  <a:pt x="28227" y="17383"/>
                  <a:pt x="28508" y="17724"/>
                  <a:pt x="28723" y="18106"/>
                </a:cubicBezTo>
                <a:cubicBezTo>
                  <a:pt x="28458" y="19552"/>
                  <a:pt x="27924" y="20816"/>
                  <a:pt x="26655" y="21718"/>
                </a:cubicBezTo>
                <a:cubicBezTo>
                  <a:pt x="25884" y="22266"/>
                  <a:pt x="25025" y="22582"/>
                  <a:pt x="24076" y="22639"/>
                </a:cubicBezTo>
                <a:cubicBezTo>
                  <a:pt x="24017" y="22642"/>
                  <a:pt x="23950" y="22644"/>
                  <a:pt x="23875" y="22644"/>
                </a:cubicBezTo>
                <a:cubicBezTo>
                  <a:pt x="23571" y="22644"/>
                  <a:pt x="23149" y="22613"/>
                  <a:pt x="22716" y="22526"/>
                </a:cubicBezTo>
                <a:cubicBezTo>
                  <a:pt x="22231" y="22010"/>
                  <a:pt x="21886" y="21431"/>
                  <a:pt x="21690" y="20830"/>
                </a:cubicBezTo>
                <a:lnTo>
                  <a:pt x="21690" y="20830"/>
                </a:lnTo>
                <a:cubicBezTo>
                  <a:pt x="22236" y="21348"/>
                  <a:pt x="23021" y="21617"/>
                  <a:pt x="23774" y="21617"/>
                </a:cubicBezTo>
                <a:cubicBezTo>
                  <a:pt x="23888" y="21617"/>
                  <a:pt x="24001" y="21610"/>
                  <a:pt x="24112" y="21598"/>
                </a:cubicBezTo>
                <a:cubicBezTo>
                  <a:pt x="25882" y="21400"/>
                  <a:pt x="28208" y="18898"/>
                  <a:pt x="27895" y="17098"/>
                </a:cubicBezTo>
                <a:close/>
                <a:moveTo>
                  <a:pt x="4132" y="21347"/>
                </a:moveTo>
                <a:lnTo>
                  <a:pt x="4132" y="21347"/>
                </a:lnTo>
                <a:cubicBezTo>
                  <a:pt x="4450" y="21713"/>
                  <a:pt x="4661" y="22218"/>
                  <a:pt x="4648" y="22688"/>
                </a:cubicBezTo>
                <a:cubicBezTo>
                  <a:pt x="4476" y="22239"/>
                  <a:pt x="4293" y="21798"/>
                  <a:pt x="4132" y="21347"/>
                </a:cubicBezTo>
                <a:close/>
                <a:moveTo>
                  <a:pt x="2094" y="22062"/>
                </a:moveTo>
                <a:cubicBezTo>
                  <a:pt x="2166" y="22580"/>
                  <a:pt x="2241" y="23104"/>
                  <a:pt x="2354" y="23612"/>
                </a:cubicBezTo>
                <a:cubicBezTo>
                  <a:pt x="2209" y="23502"/>
                  <a:pt x="2084" y="23367"/>
                  <a:pt x="1985" y="23213"/>
                </a:cubicBezTo>
                <a:cubicBezTo>
                  <a:pt x="1858" y="23010"/>
                  <a:pt x="1761" y="22723"/>
                  <a:pt x="1712" y="22412"/>
                </a:cubicBezTo>
                <a:cubicBezTo>
                  <a:pt x="1816" y="22378"/>
                  <a:pt x="1908" y="22323"/>
                  <a:pt x="1972" y="22248"/>
                </a:cubicBezTo>
                <a:cubicBezTo>
                  <a:pt x="2019" y="22190"/>
                  <a:pt x="2059" y="22128"/>
                  <a:pt x="2094" y="22062"/>
                </a:cubicBezTo>
                <a:close/>
                <a:moveTo>
                  <a:pt x="29081" y="18929"/>
                </a:moveTo>
                <a:lnTo>
                  <a:pt x="29081" y="18930"/>
                </a:lnTo>
                <a:cubicBezTo>
                  <a:pt x="29363" y="19840"/>
                  <a:pt x="29336" y="20848"/>
                  <a:pt x="28921" y="21706"/>
                </a:cubicBezTo>
                <a:cubicBezTo>
                  <a:pt x="28288" y="23017"/>
                  <a:pt x="26888" y="23727"/>
                  <a:pt x="25492" y="23727"/>
                </a:cubicBezTo>
                <a:cubicBezTo>
                  <a:pt x="24668" y="23727"/>
                  <a:pt x="23846" y="23480"/>
                  <a:pt x="23183" y="22963"/>
                </a:cubicBezTo>
                <a:lnTo>
                  <a:pt x="23183" y="22963"/>
                </a:lnTo>
                <a:cubicBezTo>
                  <a:pt x="23552" y="23022"/>
                  <a:pt x="23905" y="23051"/>
                  <a:pt x="24198" y="23051"/>
                </a:cubicBezTo>
                <a:cubicBezTo>
                  <a:pt x="24347" y="23051"/>
                  <a:pt x="24480" y="23044"/>
                  <a:pt x="24592" y="23029"/>
                </a:cubicBezTo>
                <a:cubicBezTo>
                  <a:pt x="26773" y="22734"/>
                  <a:pt x="28616" y="21040"/>
                  <a:pt x="29081" y="18929"/>
                </a:cubicBezTo>
                <a:close/>
                <a:moveTo>
                  <a:pt x="3135" y="20825"/>
                </a:moveTo>
                <a:cubicBezTo>
                  <a:pt x="3311" y="20825"/>
                  <a:pt x="3491" y="20875"/>
                  <a:pt x="3656" y="20961"/>
                </a:cubicBezTo>
                <a:cubicBezTo>
                  <a:pt x="3657" y="20976"/>
                  <a:pt x="3661" y="20993"/>
                  <a:pt x="3663" y="21009"/>
                </a:cubicBezTo>
                <a:cubicBezTo>
                  <a:pt x="3656" y="21030"/>
                  <a:pt x="3647" y="21051"/>
                  <a:pt x="3641" y="21072"/>
                </a:cubicBezTo>
                <a:cubicBezTo>
                  <a:pt x="3621" y="21137"/>
                  <a:pt x="3651" y="21196"/>
                  <a:pt x="3697" y="21233"/>
                </a:cubicBezTo>
                <a:cubicBezTo>
                  <a:pt x="3821" y="21992"/>
                  <a:pt x="4033" y="22752"/>
                  <a:pt x="4420" y="23383"/>
                </a:cubicBezTo>
                <a:cubicBezTo>
                  <a:pt x="4377" y="23441"/>
                  <a:pt x="4329" y="23494"/>
                  <a:pt x="4277" y="23544"/>
                </a:cubicBezTo>
                <a:lnTo>
                  <a:pt x="4276" y="23544"/>
                </a:lnTo>
                <a:cubicBezTo>
                  <a:pt x="4147" y="23661"/>
                  <a:pt x="3999" y="23755"/>
                  <a:pt x="3838" y="23822"/>
                </a:cubicBezTo>
                <a:cubicBezTo>
                  <a:pt x="3681" y="23377"/>
                  <a:pt x="3463" y="22951"/>
                  <a:pt x="3325" y="22494"/>
                </a:cubicBezTo>
                <a:cubicBezTo>
                  <a:pt x="3162" y="21951"/>
                  <a:pt x="3080" y="21394"/>
                  <a:pt x="2974" y="20839"/>
                </a:cubicBezTo>
                <a:cubicBezTo>
                  <a:pt x="3027" y="20830"/>
                  <a:pt x="3081" y="20825"/>
                  <a:pt x="3135" y="20825"/>
                </a:cubicBezTo>
                <a:close/>
                <a:moveTo>
                  <a:pt x="2618" y="21003"/>
                </a:moveTo>
                <a:lnTo>
                  <a:pt x="2618" y="21003"/>
                </a:lnTo>
                <a:cubicBezTo>
                  <a:pt x="2610" y="21938"/>
                  <a:pt x="2832" y="23104"/>
                  <a:pt x="3325" y="23932"/>
                </a:cubicBezTo>
                <a:cubicBezTo>
                  <a:pt x="3310" y="23933"/>
                  <a:pt x="3294" y="23933"/>
                  <a:pt x="3278" y="23933"/>
                </a:cubicBezTo>
                <a:cubicBezTo>
                  <a:pt x="3134" y="23933"/>
                  <a:pt x="2991" y="23913"/>
                  <a:pt x="2853" y="23872"/>
                </a:cubicBezTo>
                <a:cubicBezTo>
                  <a:pt x="2744" y="23067"/>
                  <a:pt x="2516" y="22253"/>
                  <a:pt x="2314" y="21464"/>
                </a:cubicBezTo>
                <a:cubicBezTo>
                  <a:pt x="2350" y="21361"/>
                  <a:pt x="2400" y="21260"/>
                  <a:pt x="2462" y="21169"/>
                </a:cubicBezTo>
                <a:cubicBezTo>
                  <a:pt x="2506" y="21107"/>
                  <a:pt x="2558" y="21051"/>
                  <a:pt x="2618" y="21003"/>
                </a:cubicBezTo>
                <a:close/>
                <a:moveTo>
                  <a:pt x="32126" y="1"/>
                </a:moveTo>
                <a:cubicBezTo>
                  <a:pt x="31323" y="1"/>
                  <a:pt x="30546" y="369"/>
                  <a:pt x="30075" y="1049"/>
                </a:cubicBezTo>
                <a:cubicBezTo>
                  <a:pt x="29894" y="1313"/>
                  <a:pt x="29762" y="1606"/>
                  <a:pt x="29685" y="1915"/>
                </a:cubicBezTo>
                <a:cubicBezTo>
                  <a:pt x="29466" y="2456"/>
                  <a:pt x="29447" y="3070"/>
                  <a:pt x="29668" y="3630"/>
                </a:cubicBezTo>
                <a:cubicBezTo>
                  <a:pt x="29978" y="4415"/>
                  <a:pt x="30637" y="4960"/>
                  <a:pt x="31382" y="5195"/>
                </a:cubicBezTo>
                <a:cubicBezTo>
                  <a:pt x="30546" y="6732"/>
                  <a:pt x="29755" y="8294"/>
                  <a:pt x="29009" y="9878"/>
                </a:cubicBezTo>
                <a:cubicBezTo>
                  <a:pt x="28225" y="11546"/>
                  <a:pt x="27286" y="13351"/>
                  <a:pt x="26770" y="15158"/>
                </a:cubicBezTo>
                <a:cubicBezTo>
                  <a:pt x="26431" y="15086"/>
                  <a:pt x="26084" y="15051"/>
                  <a:pt x="25737" y="15051"/>
                </a:cubicBezTo>
                <a:cubicBezTo>
                  <a:pt x="25060" y="15051"/>
                  <a:pt x="24380" y="15183"/>
                  <a:pt x="23751" y="15430"/>
                </a:cubicBezTo>
                <a:cubicBezTo>
                  <a:pt x="23471" y="15476"/>
                  <a:pt x="23197" y="15553"/>
                  <a:pt x="22935" y="15660"/>
                </a:cubicBezTo>
                <a:cubicBezTo>
                  <a:pt x="20905" y="13737"/>
                  <a:pt x="18830" y="11837"/>
                  <a:pt x="16633" y="10158"/>
                </a:cubicBezTo>
                <a:cubicBezTo>
                  <a:pt x="16751" y="9931"/>
                  <a:pt x="16852" y="9696"/>
                  <a:pt x="16936" y="9456"/>
                </a:cubicBezTo>
                <a:cubicBezTo>
                  <a:pt x="18116" y="5988"/>
                  <a:pt x="15474" y="2670"/>
                  <a:pt x="12008" y="2670"/>
                </a:cubicBezTo>
                <a:cubicBezTo>
                  <a:pt x="11713" y="2670"/>
                  <a:pt x="11413" y="2694"/>
                  <a:pt x="11109" y="2743"/>
                </a:cubicBezTo>
                <a:cubicBezTo>
                  <a:pt x="7757" y="3292"/>
                  <a:pt x="5808" y="7543"/>
                  <a:pt x="7713" y="10306"/>
                </a:cubicBezTo>
                <a:cubicBezTo>
                  <a:pt x="7866" y="10571"/>
                  <a:pt x="8043" y="10822"/>
                  <a:pt x="8242" y="11054"/>
                </a:cubicBezTo>
                <a:cubicBezTo>
                  <a:pt x="8437" y="11277"/>
                  <a:pt x="8650" y="11485"/>
                  <a:pt x="8877" y="11673"/>
                </a:cubicBezTo>
                <a:cubicBezTo>
                  <a:pt x="8169" y="12760"/>
                  <a:pt x="7533" y="13914"/>
                  <a:pt x="6898" y="14949"/>
                </a:cubicBezTo>
                <a:cubicBezTo>
                  <a:pt x="6032" y="16364"/>
                  <a:pt x="5044" y="17822"/>
                  <a:pt x="4317" y="19357"/>
                </a:cubicBezTo>
                <a:cubicBezTo>
                  <a:pt x="3940" y="19175"/>
                  <a:pt x="3537" y="19084"/>
                  <a:pt x="3136" y="19084"/>
                </a:cubicBezTo>
                <a:cubicBezTo>
                  <a:pt x="2551" y="19084"/>
                  <a:pt x="1971" y="19278"/>
                  <a:pt x="1493" y="19666"/>
                </a:cubicBezTo>
                <a:cubicBezTo>
                  <a:pt x="1421" y="19724"/>
                  <a:pt x="1353" y="19788"/>
                  <a:pt x="1288" y="19853"/>
                </a:cubicBezTo>
                <a:cubicBezTo>
                  <a:pt x="1005" y="19986"/>
                  <a:pt x="760" y="20189"/>
                  <a:pt x="578" y="20442"/>
                </a:cubicBezTo>
                <a:cubicBezTo>
                  <a:pt x="3" y="21266"/>
                  <a:pt x="0" y="22476"/>
                  <a:pt x="318" y="23394"/>
                </a:cubicBezTo>
                <a:cubicBezTo>
                  <a:pt x="793" y="24766"/>
                  <a:pt x="2029" y="25582"/>
                  <a:pt x="3317" y="25582"/>
                </a:cubicBezTo>
                <a:cubicBezTo>
                  <a:pt x="3993" y="25582"/>
                  <a:pt x="4683" y="25357"/>
                  <a:pt x="5286" y="24870"/>
                </a:cubicBezTo>
                <a:cubicBezTo>
                  <a:pt x="6926" y="23545"/>
                  <a:pt x="6474" y="21038"/>
                  <a:pt x="4975" y="19786"/>
                </a:cubicBezTo>
                <a:cubicBezTo>
                  <a:pt x="5861" y="18451"/>
                  <a:pt x="6601" y="16991"/>
                  <a:pt x="7440" y="15647"/>
                </a:cubicBezTo>
                <a:cubicBezTo>
                  <a:pt x="8141" y="14525"/>
                  <a:pt x="8983" y="13408"/>
                  <a:pt x="9754" y="12263"/>
                </a:cubicBezTo>
                <a:cubicBezTo>
                  <a:pt x="10515" y="12669"/>
                  <a:pt x="11345" y="12866"/>
                  <a:pt x="12168" y="12866"/>
                </a:cubicBezTo>
                <a:cubicBezTo>
                  <a:pt x="13591" y="12866"/>
                  <a:pt x="14989" y="12276"/>
                  <a:pt x="15959" y="11158"/>
                </a:cubicBezTo>
                <a:cubicBezTo>
                  <a:pt x="17703" y="13071"/>
                  <a:pt x="19638" y="14863"/>
                  <a:pt x="21595" y="16608"/>
                </a:cubicBezTo>
                <a:cubicBezTo>
                  <a:pt x="20579" y="17737"/>
                  <a:pt x="20201" y="19474"/>
                  <a:pt x="20622" y="21087"/>
                </a:cubicBezTo>
                <a:cubicBezTo>
                  <a:pt x="20529" y="21504"/>
                  <a:pt x="20700" y="21849"/>
                  <a:pt x="21021" y="22127"/>
                </a:cubicBezTo>
                <a:cubicBezTo>
                  <a:pt x="21030" y="22145"/>
                  <a:pt x="21037" y="22162"/>
                  <a:pt x="21047" y="22181"/>
                </a:cubicBezTo>
                <a:cubicBezTo>
                  <a:pt x="21464" y="22969"/>
                  <a:pt x="22080" y="23635"/>
                  <a:pt x="22834" y="24112"/>
                </a:cubicBezTo>
                <a:cubicBezTo>
                  <a:pt x="23111" y="24337"/>
                  <a:pt x="23434" y="24500"/>
                  <a:pt x="23779" y="24592"/>
                </a:cubicBezTo>
                <a:cubicBezTo>
                  <a:pt x="24377" y="24820"/>
                  <a:pt x="25014" y="24938"/>
                  <a:pt x="25653" y="24938"/>
                </a:cubicBezTo>
                <a:cubicBezTo>
                  <a:pt x="26938" y="24938"/>
                  <a:pt x="28232" y="24460"/>
                  <a:pt x="29242" y="23441"/>
                </a:cubicBezTo>
                <a:cubicBezTo>
                  <a:pt x="31489" y="21171"/>
                  <a:pt x="30665" y="17008"/>
                  <a:pt x="27890" y="15554"/>
                </a:cubicBezTo>
                <a:cubicBezTo>
                  <a:pt x="27687" y="15450"/>
                  <a:pt x="27477" y="15363"/>
                  <a:pt x="27260" y="15293"/>
                </a:cubicBezTo>
                <a:cubicBezTo>
                  <a:pt x="28160" y="13554"/>
                  <a:pt x="28800" y="11634"/>
                  <a:pt x="29632" y="9868"/>
                </a:cubicBezTo>
                <a:cubicBezTo>
                  <a:pt x="30359" y="8325"/>
                  <a:pt x="31134" y="6808"/>
                  <a:pt x="31942" y="5308"/>
                </a:cubicBezTo>
                <a:cubicBezTo>
                  <a:pt x="32029" y="5316"/>
                  <a:pt x="32117" y="5321"/>
                  <a:pt x="32204" y="5321"/>
                </a:cubicBezTo>
                <a:cubicBezTo>
                  <a:pt x="32892" y="5321"/>
                  <a:pt x="33575" y="5053"/>
                  <a:pt x="34071" y="4464"/>
                </a:cubicBezTo>
                <a:cubicBezTo>
                  <a:pt x="35347" y="2948"/>
                  <a:pt x="34697" y="521"/>
                  <a:pt x="32711" y="67"/>
                </a:cubicBezTo>
                <a:cubicBezTo>
                  <a:pt x="32517" y="22"/>
                  <a:pt x="32320" y="1"/>
                  <a:pt x="3212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52"/>
          <p:cNvSpPr/>
          <p:nvPr/>
        </p:nvSpPr>
        <p:spPr>
          <a:xfrm>
            <a:off x="7010400" y="361950"/>
            <a:ext cx="564034" cy="445373"/>
          </a:xfrm>
          <a:custGeom>
            <a:avLst/>
            <a:gdLst/>
            <a:ahLst/>
            <a:cxnLst/>
            <a:rect l="l" t="t" r="r" b="b"/>
            <a:pathLst>
              <a:path w="39020" h="30811" extrusionOk="0">
                <a:moveTo>
                  <a:pt x="30681" y="3474"/>
                </a:moveTo>
                <a:cubicBezTo>
                  <a:pt x="32090" y="5955"/>
                  <a:pt x="33478" y="8448"/>
                  <a:pt x="34883" y="10930"/>
                </a:cubicBezTo>
                <a:cubicBezTo>
                  <a:pt x="35369" y="11788"/>
                  <a:pt x="35855" y="12647"/>
                  <a:pt x="36340" y="13505"/>
                </a:cubicBezTo>
                <a:cubicBezTo>
                  <a:pt x="34784" y="12409"/>
                  <a:pt x="33095" y="11459"/>
                  <a:pt x="31412" y="10597"/>
                </a:cubicBezTo>
                <a:cubicBezTo>
                  <a:pt x="29978" y="9864"/>
                  <a:pt x="28301" y="8917"/>
                  <a:pt x="26670" y="8527"/>
                </a:cubicBezTo>
                <a:cubicBezTo>
                  <a:pt x="27959" y="6807"/>
                  <a:pt x="29296" y="5122"/>
                  <a:pt x="30681" y="3474"/>
                </a:cubicBezTo>
                <a:close/>
                <a:moveTo>
                  <a:pt x="29411" y="1254"/>
                </a:moveTo>
                <a:cubicBezTo>
                  <a:pt x="29708" y="1768"/>
                  <a:pt x="30001" y="2286"/>
                  <a:pt x="30296" y="2802"/>
                </a:cubicBezTo>
                <a:cubicBezTo>
                  <a:pt x="30250" y="2825"/>
                  <a:pt x="30209" y="2858"/>
                  <a:pt x="30176" y="2898"/>
                </a:cubicBezTo>
                <a:cubicBezTo>
                  <a:pt x="28464" y="4922"/>
                  <a:pt x="26824" y="7005"/>
                  <a:pt x="25256" y="9144"/>
                </a:cubicBezTo>
                <a:cubicBezTo>
                  <a:pt x="24435" y="10273"/>
                  <a:pt x="23639" y="11420"/>
                  <a:pt x="22870" y="12586"/>
                </a:cubicBezTo>
                <a:cubicBezTo>
                  <a:pt x="22370" y="13341"/>
                  <a:pt x="21985" y="14172"/>
                  <a:pt x="21048" y="14438"/>
                </a:cubicBezTo>
                <a:cubicBezTo>
                  <a:pt x="20343" y="14637"/>
                  <a:pt x="19521" y="14657"/>
                  <a:pt x="18799" y="14757"/>
                </a:cubicBezTo>
                <a:cubicBezTo>
                  <a:pt x="15724" y="15183"/>
                  <a:pt x="12643" y="15575"/>
                  <a:pt x="9548" y="15813"/>
                </a:cubicBezTo>
                <a:cubicBezTo>
                  <a:pt x="6956" y="16012"/>
                  <a:pt x="4377" y="15977"/>
                  <a:pt x="1788" y="16009"/>
                </a:cubicBezTo>
                <a:cubicBezTo>
                  <a:pt x="1837" y="15879"/>
                  <a:pt x="1855" y="15736"/>
                  <a:pt x="1816" y="15615"/>
                </a:cubicBezTo>
                <a:cubicBezTo>
                  <a:pt x="1798" y="15556"/>
                  <a:pt x="1778" y="15497"/>
                  <a:pt x="1759" y="15438"/>
                </a:cubicBezTo>
                <a:cubicBezTo>
                  <a:pt x="1745" y="15392"/>
                  <a:pt x="1726" y="15347"/>
                  <a:pt x="1703" y="15306"/>
                </a:cubicBezTo>
                <a:cubicBezTo>
                  <a:pt x="10986" y="10717"/>
                  <a:pt x="20120" y="5833"/>
                  <a:pt x="29411" y="1254"/>
                </a:cubicBezTo>
                <a:close/>
                <a:moveTo>
                  <a:pt x="26395" y="8892"/>
                </a:moveTo>
                <a:cubicBezTo>
                  <a:pt x="28004" y="9838"/>
                  <a:pt x="29911" y="10434"/>
                  <a:pt x="31549" y="11326"/>
                </a:cubicBezTo>
                <a:cubicBezTo>
                  <a:pt x="33390" y="12329"/>
                  <a:pt x="35083" y="13505"/>
                  <a:pt x="36814" y="14674"/>
                </a:cubicBezTo>
                <a:cubicBezTo>
                  <a:pt x="36810" y="14693"/>
                  <a:pt x="36810" y="14712"/>
                  <a:pt x="36805" y="14732"/>
                </a:cubicBezTo>
                <a:cubicBezTo>
                  <a:pt x="36673" y="15199"/>
                  <a:pt x="36153" y="15305"/>
                  <a:pt x="35745" y="15521"/>
                </a:cubicBezTo>
                <a:cubicBezTo>
                  <a:pt x="33939" y="16469"/>
                  <a:pt x="32140" y="17429"/>
                  <a:pt x="30339" y="18384"/>
                </a:cubicBezTo>
                <a:lnTo>
                  <a:pt x="10312" y="29005"/>
                </a:lnTo>
                <a:cubicBezTo>
                  <a:pt x="10650" y="26988"/>
                  <a:pt x="10593" y="24814"/>
                  <a:pt x="10861" y="22800"/>
                </a:cubicBezTo>
                <a:cubicBezTo>
                  <a:pt x="11148" y="20642"/>
                  <a:pt x="11717" y="18486"/>
                  <a:pt x="11935" y="16319"/>
                </a:cubicBezTo>
                <a:cubicBezTo>
                  <a:pt x="14570" y="16042"/>
                  <a:pt x="17185" y="15652"/>
                  <a:pt x="19712" y="15320"/>
                </a:cubicBezTo>
                <a:cubicBezTo>
                  <a:pt x="20602" y="15204"/>
                  <a:pt x="21612" y="15215"/>
                  <a:pt x="22318" y="14591"/>
                </a:cubicBezTo>
                <a:cubicBezTo>
                  <a:pt x="23239" y="13777"/>
                  <a:pt x="23839" y="12448"/>
                  <a:pt x="24543" y="11446"/>
                </a:cubicBezTo>
                <a:cubicBezTo>
                  <a:pt x="25149" y="10585"/>
                  <a:pt x="25769" y="9736"/>
                  <a:pt x="26395" y="8892"/>
                </a:cubicBezTo>
                <a:close/>
                <a:moveTo>
                  <a:pt x="11565" y="16355"/>
                </a:moveTo>
                <a:cubicBezTo>
                  <a:pt x="10848" y="18447"/>
                  <a:pt x="10590" y="20799"/>
                  <a:pt x="10286" y="22960"/>
                </a:cubicBezTo>
                <a:cubicBezTo>
                  <a:pt x="10010" y="24932"/>
                  <a:pt x="9540" y="27177"/>
                  <a:pt x="9673" y="29206"/>
                </a:cubicBezTo>
                <a:cubicBezTo>
                  <a:pt x="8215" y="27203"/>
                  <a:pt x="6825" y="25154"/>
                  <a:pt x="5529" y="23041"/>
                </a:cubicBezTo>
                <a:cubicBezTo>
                  <a:pt x="4815" y="21877"/>
                  <a:pt x="4127" y="20697"/>
                  <a:pt x="3466" y="19503"/>
                </a:cubicBezTo>
                <a:cubicBezTo>
                  <a:pt x="3136" y="18907"/>
                  <a:pt x="2811" y="18305"/>
                  <a:pt x="2495" y="17701"/>
                </a:cubicBezTo>
                <a:cubicBezTo>
                  <a:pt x="2372" y="17469"/>
                  <a:pt x="2008" y="16935"/>
                  <a:pt x="1782" y="16461"/>
                </a:cubicBezTo>
                <a:lnTo>
                  <a:pt x="1782" y="16461"/>
                </a:lnTo>
                <a:cubicBezTo>
                  <a:pt x="3104" y="16615"/>
                  <a:pt x="4445" y="16680"/>
                  <a:pt x="5796" y="16680"/>
                </a:cubicBezTo>
                <a:cubicBezTo>
                  <a:pt x="7709" y="16680"/>
                  <a:pt x="9641" y="16549"/>
                  <a:pt x="11565" y="16355"/>
                </a:cubicBezTo>
                <a:close/>
                <a:moveTo>
                  <a:pt x="29638" y="1"/>
                </a:moveTo>
                <a:cubicBezTo>
                  <a:pt x="29542" y="1"/>
                  <a:pt x="29444" y="23"/>
                  <a:pt x="29354" y="67"/>
                </a:cubicBezTo>
                <a:cubicBezTo>
                  <a:pt x="19808" y="4672"/>
                  <a:pt x="10218" y="9366"/>
                  <a:pt x="1071" y="14724"/>
                </a:cubicBezTo>
                <a:cubicBezTo>
                  <a:pt x="965" y="14785"/>
                  <a:pt x="908" y="14870"/>
                  <a:pt x="886" y="14959"/>
                </a:cubicBezTo>
                <a:cubicBezTo>
                  <a:pt x="700" y="14987"/>
                  <a:pt x="517" y="15082"/>
                  <a:pt x="443" y="15256"/>
                </a:cubicBezTo>
                <a:cubicBezTo>
                  <a:pt x="1" y="16298"/>
                  <a:pt x="752" y="17207"/>
                  <a:pt x="1237" y="18139"/>
                </a:cubicBezTo>
                <a:cubicBezTo>
                  <a:pt x="1987" y="19577"/>
                  <a:pt x="2773" y="20994"/>
                  <a:pt x="3599" y="22390"/>
                </a:cubicBezTo>
                <a:cubicBezTo>
                  <a:pt x="5248" y="25185"/>
                  <a:pt x="7051" y="27880"/>
                  <a:pt x="8980" y="30488"/>
                </a:cubicBezTo>
                <a:cubicBezTo>
                  <a:pt x="9128" y="30689"/>
                  <a:pt x="9332" y="30810"/>
                  <a:pt x="9556" y="30810"/>
                </a:cubicBezTo>
                <a:cubicBezTo>
                  <a:pt x="9661" y="30810"/>
                  <a:pt x="9771" y="30783"/>
                  <a:pt x="9882" y="30724"/>
                </a:cubicBezTo>
                <a:lnTo>
                  <a:pt x="33215" y="18348"/>
                </a:lnTo>
                <a:cubicBezTo>
                  <a:pt x="34116" y="17871"/>
                  <a:pt x="35016" y="17394"/>
                  <a:pt x="35917" y="16917"/>
                </a:cubicBezTo>
                <a:cubicBezTo>
                  <a:pt x="36568" y="16569"/>
                  <a:pt x="37474" y="16245"/>
                  <a:pt x="37968" y="15675"/>
                </a:cubicBezTo>
                <a:cubicBezTo>
                  <a:pt x="39019" y="14464"/>
                  <a:pt x="37236" y="12516"/>
                  <a:pt x="36631" y="11474"/>
                </a:cubicBezTo>
                <a:cubicBezTo>
                  <a:pt x="34460" y="7732"/>
                  <a:pt x="32244" y="4018"/>
                  <a:pt x="30100" y="262"/>
                </a:cubicBezTo>
                <a:cubicBezTo>
                  <a:pt x="29998" y="84"/>
                  <a:pt x="29822" y="1"/>
                  <a:pt x="2963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3" name="Google Shape;343;p52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-8782544" flipH="1">
            <a:off x="3095151" y="630598"/>
            <a:ext cx="1124399" cy="51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ine 22" descr="WhatsApp Image 2023-11-20 at 10.24.11 (2)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819150"/>
            <a:ext cx="2743200" cy="3657600"/>
          </a:xfrm>
          <a:prstGeom prst="rect">
            <a:avLst/>
          </a:prstGeom>
        </p:spPr>
      </p:pic>
      <p:pic>
        <p:nvPicPr>
          <p:cNvPr id="24" name="Imagine 23" descr="WhatsApp Image 2023-11-20 at 10.25.58 (2)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7800" y="971550"/>
            <a:ext cx="2667000" cy="355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54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6023610" flipH="1">
            <a:off x="72910" y="3428103"/>
            <a:ext cx="1454380" cy="58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ine 12" descr="WhatsApp Image 2023-11-20 at 10.25.52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666750"/>
            <a:ext cx="2919413" cy="3892551"/>
          </a:xfrm>
          <a:prstGeom prst="rect">
            <a:avLst/>
          </a:prstGeom>
        </p:spPr>
      </p:pic>
      <p:pic>
        <p:nvPicPr>
          <p:cNvPr id="14" name="Imagine 13" descr="WhatsApp Image 2023-11-20 at 10.24.11 (1)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895350"/>
            <a:ext cx="2767012" cy="3689349"/>
          </a:xfrm>
          <a:prstGeom prst="rect">
            <a:avLst/>
          </a:prstGeom>
        </p:spPr>
      </p:pic>
      <p:sp>
        <p:nvSpPr>
          <p:cNvPr id="364" name="Google Shape;364;p54"/>
          <p:cNvSpPr/>
          <p:nvPr/>
        </p:nvSpPr>
        <p:spPr>
          <a:xfrm rot="-2148808">
            <a:off x="5122114" y="830990"/>
            <a:ext cx="647414" cy="266322"/>
          </a:xfrm>
          <a:custGeom>
            <a:avLst/>
            <a:gdLst/>
            <a:ahLst/>
            <a:cxnLst/>
            <a:rect l="l" t="t" r="r" b="b"/>
            <a:pathLst>
              <a:path w="36226" h="14902" extrusionOk="0">
                <a:moveTo>
                  <a:pt x="991" y="1"/>
                </a:moveTo>
                <a:lnTo>
                  <a:pt x="36226" y="3565"/>
                </a:lnTo>
                <a:cubicBezTo>
                  <a:pt x="36226" y="3565"/>
                  <a:pt x="34800" y="4452"/>
                  <a:pt x="34729" y="5291"/>
                </a:cubicBezTo>
                <a:cubicBezTo>
                  <a:pt x="34658" y="6123"/>
                  <a:pt x="35905" y="7244"/>
                  <a:pt x="35905" y="7244"/>
                </a:cubicBezTo>
                <a:cubicBezTo>
                  <a:pt x="35905" y="7244"/>
                  <a:pt x="34397" y="8289"/>
                  <a:pt x="34495" y="9138"/>
                </a:cubicBezTo>
                <a:cubicBezTo>
                  <a:pt x="34588" y="9993"/>
                  <a:pt x="35230" y="11114"/>
                  <a:pt x="35230" y="11114"/>
                </a:cubicBezTo>
                <a:cubicBezTo>
                  <a:pt x="35230" y="11114"/>
                  <a:pt x="33053" y="12943"/>
                  <a:pt x="34903" y="14902"/>
                </a:cubicBezTo>
                <a:lnTo>
                  <a:pt x="1" y="11364"/>
                </a:lnTo>
                <a:cubicBezTo>
                  <a:pt x="1" y="11364"/>
                  <a:pt x="1345" y="10134"/>
                  <a:pt x="1400" y="9465"/>
                </a:cubicBezTo>
                <a:cubicBezTo>
                  <a:pt x="1460" y="8801"/>
                  <a:pt x="333" y="7576"/>
                  <a:pt x="333" y="7576"/>
                </a:cubicBezTo>
                <a:cubicBezTo>
                  <a:pt x="333" y="7576"/>
                  <a:pt x="1884" y="6477"/>
                  <a:pt x="1977" y="5476"/>
                </a:cubicBezTo>
                <a:cubicBezTo>
                  <a:pt x="2064" y="4469"/>
                  <a:pt x="915" y="3473"/>
                  <a:pt x="915" y="3473"/>
                </a:cubicBezTo>
                <a:cubicBezTo>
                  <a:pt x="915" y="3473"/>
                  <a:pt x="2015" y="2901"/>
                  <a:pt x="2091" y="1954"/>
                </a:cubicBezTo>
                <a:cubicBezTo>
                  <a:pt x="2172" y="1007"/>
                  <a:pt x="991" y="1"/>
                  <a:pt x="991" y="1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  <a:effectLst>
            <a:outerShdw blurRad="57150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365" name="Google Shape;365;p54"/>
          <p:cNvSpPr/>
          <p:nvPr/>
        </p:nvSpPr>
        <p:spPr>
          <a:xfrm>
            <a:off x="7924800" y="666750"/>
            <a:ext cx="504629" cy="656495"/>
          </a:xfrm>
          <a:custGeom>
            <a:avLst/>
            <a:gdLst/>
            <a:ahLst/>
            <a:cxnLst/>
            <a:rect l="l" t="t" r="r" b="b"/>
            <a:pathLst>
              <a:path w="28231" h="36727" extrusionOk="0">
                <a:moveTo>
                  <a:pt x="9835" y="1"/>
                </a:moveTo>
                <a:cubicBezTo>
                  <a:pt x="9835" y="1"/>
                  <a:pt x="9694" y="1552"/>
                  <a:pt x="8877" y="2031"/>
                </a:cubicBezTo>
                <a:cubicBezTo>
                  <a:pt x="8631" y="2175"/>
                  <a:pt x="8359" y="2226"/>
                  <a:pt x="8099" y="2226"/>
                </a:cubicBezTo>
                <a:cubicBezTo>
                  <a:pt x="7495" y="2226"/>
                  <a:pt x="6956" y="1955"/>
                  <a:pt x="6956" y="1955"/>
                </a:cubicBezTo>
                <a:cubicBezTo>
                  <a:pt x="6956" y="1955"/>
                  <a:pt x="6815" y="3468"/>
                  <a:pt x="5944" y="3979"/>
                </a:cubicBezTo>
                <a:cubicBezTo>
                  <a:pt x="5694" y="4127"/>
                  <a:pt x="5367" y="4179"/>
                  <a:pt x="5027" y="4179"/>
                </a:cubicBezTo>
                <a:cubicBezTo>
                  <a:pt x="4189" y="4179"/>
                  <a:pt x="3277" y="3860"/>
                  <a:pt x="3277" y="3860"/>
                </a:cubicBezTo>
                <a:cubicBezTo>
                  <a:pt x="3277" y="3860"/>
                  <a:pt x="2940" y="5492"/>
                  <a:pt x="2363" y="5830"/>
                </a:cubicBezTo>
                <a:cubicBezTo>
                  <a:pt x="2184" y="5936"/>
                  <a:pt x="1888" y="5973"/>
                  <a:pt x="1566" y="5973"/>
                </a:cubicBezTo>
                <a:cubicBezTo>
                  <a:pt x="850" y="5973"/>
                  <a:pt x="1" y="5792"/>
                  <a:pt x="1" y="5792"/>
                </a:cubicBezTo>
                <a:lnTo>
                  <a:pt x="1" y="5792"/>
                </a:lnTo>
                <a:lnTo>
                  <a:pt x="18233" y="36726"/>
                </a:lnTo>
                <a:cubicBezTo>
                  <a:pt x="18569" y="35013"/>
                  <a:pt x="19849" y="34712"/>
                  <a:pt x="20707" y="34712"/>
                </a:cubicBezTo>
                <a:cubicBezTo>
                  <a:pt x="21170" y="34712"/>
                  <a:pt x="21509" y="34800"/>
                  <a:pt x="21509" y="34800"/>
                </a:cubicBezTo>
                <a:cubicBezTo>
                  <a:pt x="21509" y="34800"/>
                  <a:pt x="22048" y="33624"/>
                  <a:pt x="22685" y="33053"/>
                </a:cubicBezTo>
                <a:cubicBezTo>
                  <a:pt x="22886" y="32873"/>
                  <a:pt x="23195" y="32811"/>
                  <a:pt x="23525" y="32811"/>
                </a:cubicBezTo>
                <a:cubicBezTo>
                  <a:pt x="24241" y="32811"/>
                  <a:pt x="25052" y="33102"/>
                  <a:pt x="25052" y="33102"/>
                </a:cubicBezTo>
                <a:cubicBezTo>
                  <a:pt x="25052" y="33102"/>
                  <a:pt x="25237" y="31431"/>
                  <a:pt x="25961" y="31006"/>
                </a:cubicBezTo>
                <a:cubicBezTo>
                  <a:pt x="26140" y="30901"/>
                  <a:pt x="26369" y="30861"/>
                  <a:pt x="26614" y="30861"/>
                </a:cubicBezTo>
                <a:cubicBezTo>
                  <a:pt x="27354" y="30861"/>
                  <a:pt x="28231" y="31224"/>
                  <a:pt x="28231" y="31224"/>
                </a:cubicBezTo>
                <a:lnTo>
                  <a:pt x="9835" y="1"/>
                </a:ln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p55"/>
          <p:cNvPicPr preferRelativeResize="0"/>
          <p:nvPr/>
        </p:nvPicPr>
        <p:blipFill rotWithShape="1">
          <a:blip r:embed="rId3">
            <a:alphaModFix/>
          </a:blip>
          <a:srcRect t="16734" r="8892" b="18300"/>
          <a:stretch/>
        </p:blipFill>
        <p:spPr>
          <a:xfrm>
            <a:off x="6385650" y="1079132"/>
            <a:ext cx="2036850" cy="84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55"/>
          <p:cNvPicPr preferRelativeResize="0"/>
          <p:nvPr/>
        </p:nvPicPr>
        <p:blipFill rotWithShape="1">
          <a:blip r:embed="rId3">
            <a:alphaModFix/>
          </a:blip>
          <a:srcRect t="16734" r="8892" b="18300"/>
          <a:stretch/>
        </p:blipFill>
        <p:spPr>
          <a:xfrm>
            <a:off x="6385650" y="1685357"/>
            <a:ext cx="2036850" cy="84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ine 8" descr="WhatsApp Image 2023-11-20 at 10.37.59.jpeg"/>
          <p:cNvPicPr>
            <a:picLocks noChangeAspect="1"/>
          </p:cNvPicPr>
          <p:nvPr/>
        </p:nvPicPr>
        <p:blipFill>
          <a:blip r:embed="rId4"/>
          <a:srcRect t="23333" b="18889"/>
          <a:stretch>
            <a:fillRect/>
          </a:stretch>
        </p:blipFill>
        <p:spPr>
          <a:xfrm>
            <a:off x="2895601" y="1047750"/>
            <a:ext cx="3200400" cy="32440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ine 17" descr="WhatsApp Image 2023-11-20 at 10.25.58 (1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514350"/>
            <a:ext cx="3048000" cy="4064000"/>
          </a:xfrm>
          <a:prstGeom prst="rect">
            <a:avLst/>
          </a:prstGeom>
        </p:spPr>
      </p:pic>
      <p:pic>
        <p:nvPicPr>
          <p:cNvPr id="20" name="Imagine 19" descr="WhatsApp Image 2023-11-20 at 10.24.10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514350"/>
            <a:ext cx="2286000" cy="4063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ine 11" descr="WhatsApp Image 2023-11-20 at 10.24.11 (3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590550"/>
            <a:ext cx="2995613" cy="3994151"/>
          </a:xfrm>
          <a:prstGeom prst="rect">
            <a:avLst/>
          </a:prstGeom>
        </p:spPr>
      </p:pic>
      <p:pic>
        <p:nvPicPr>
          <p:cNvPr id="13" name="Imagine 12" descr="WhatsApp Image 2023-11-20 at 10.25.59 (3).jpeg"/>
          <p:cNvPicPr>
            <a:picLocks noChangeAspect="1"/>
          </p:cNvPicPr>
          <p:nvPr/>
        </p:nvPicPr>
        <p:blipFill>
          <a:blip r:embed="rId4"/>
          <a:srcRect r="5128" b="9615"/>
          <a:stretch>
            <a:fillRect/>
          </a:stretch>
        </p:blipFill>
        <p:spPr>
          <a:xfrm>
            <a:off x="5181600" y="590550"/>
            <a:ext cx="3047999" cy="3871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ine 11" descr="WhatsApp Image 2023-11-20 at 10.25.59 (4).jpeg"/>
          <p:cNvPicPr>
            <a:picLocks noChangeAspect="1"/>
          </p:cNvPicPr>
          <p:nvPr/>
        </p:nvPicPr>
        <p:blipFill>
          <a:blip r:embed="rId3"/>
          <a:srcRect t="14815" r="5185"/>
          <a:stretch>
            <a:fillRect/>
          </a:stretch>
        </p:blipFill>
        <p:spPr>
          <a:xfrm>
            <a:off x="5029200" y="590550"/>
            <a:ext cx="3371353" cy="4038600"/>
          </a:xfrm>
          <a:prstGeom prst="rect">
            <a:avLst/>
          </a:prstGeom>
        </p:spPr>
      </p:pic>
      <p:pic>
        <p:nvPicPr>
          <p:cNvPr id="13" name="Imagine 12" descr="WhatsApp Image 2023-11-20 at 10.25.58.jpeg"/>
          <p:cNvPicPr>
            <a:picLocks noChangeAspect="1"/>
          </p:cNvPicPr>
          <p:nvPr/>
        </p:nvPicPr>
        <p:blipFill>
          <a:blip r:embed="rId4"/>
          <a:srcRect t="18889" r="8518"/>
          <a:stretch>
            <a:fillRect/>
          </a:stretch>
        </p:blipFill>
        <p:spPr>
          <a:xfrm>
            <a:off x="685800" y="514350"/>
            <a:ext cx="3529013" cy="417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ine 9" descr="WhatsApp Image 2023-11-20 at 10.25.59 (2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4350"/>
            <a:ext cx="3071812" cy="4095749"/>
          </a:xfrm>
          <a:prstGeom prst="rect">
            <a:avLst/>
          </a:prstGeom>
        </p:spPr>
      </p:pic>
      <p:pic>
        <p:nvPicPr>
          <p:cNvPr id="11" name="Imagine 10" descr="WhatsApp Image 2023-11-20 at 10.25.59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438150"/>
            <a:ext cx="3200400" cy="426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6" name="Google Shape;436;p60"/>
          <p:cNvGrpSpPr/>
          <p:nvPr/>
        </p:nvGrpSpPr>
        <p:grpSpPr>
          <a:xfrm>
            <a:off x="7664560" y="910185"/>
            <a:ext cx="272906" cy="434118"/>
            <a:chOff x="1312450" y="4093350"/>
            <a:chExt cx="685350" cy="1090200"/>
          </a:xfrm>
        </p:grpSpPr>
        <p:sp>
          <p:nvSpPr>
            <p:cNvPr id="437" name="Google Shape;437;p60"/>
            <p:cNvSpPr/>
            <p:nvPr/>
          </p:nvSpPr>
          <p:spPr>
            <a:xfrm>
              <a:off x="1312450" y="4093350"/>
              <a:ext cx="685350" cy="1090200"/>
            </a:xfrm>
            <a:custGeom>
              <a:avLst/>
              <a:gdLst/>
              <a:ahLst/>
              <a:cxnLst/>
              <a:rect l="l" t="t" r="r" b="b"/>
              <a:pathLst>
                <a:path w="27414" h="43608" extrusionOk="0">
                  <a:moveTo>
                    <a:pt x="5201" y="10009"/>
                  </a:moveTo>
                  <a:lnTo>
                    <a:pt x="5201" y="10009"/>
                  </a:lnTo>
                  <a:cubicBezTo>
                    <a:pt x="5040" y="10996"/>
                    <a:pt x="5002" y="11987"/>
                    <a:pt x="5102" y="12937"/>
                  </a:cubicBezTo>
                  <a:cubicBezTo>
                    <a:pt x="5170" y="13571"/>
                    <a:pt x="5297" y="14196"/>
                    <a:pt x="5478" y="14807"/>
                  </a:cubicBezTo>
                  <a:cubicBezTo>
                    <a:pt x="4743" y="13294"/>
                    <a:pt x="4728" y="11634"/>
                    <a:pt x="5201" y="10009"/>
                  </a:cubicBezTo>
                  <a:close/>
                  <a:moveTo>
                    <a:pt x="15811" y="1265"/>
                  </a:moveTo>
                  <a:cubicBezTo>
                    <a:pt x="20541" y="1265"/>
                    <a:pt x="25145" y="5101"/>
                    <a:pt x="25884" y="9796"/>
                  </a:cubicBezTo>
                  <a:cubicBezTo>
                    <a:pt x="26649" y="14663"/>
                    <a:pt x="23581" y="19908"/>
                    <a:pt x="18734" y="21156"/>
                  </a:cubicBezTo>
                  <a:lnTo>
                    <a:pt x="18733" y="21156"/>
                  </a:lnTo>
                  <a:cubicBezTo>
                    <a:pt x="17919" y="21366"/>
                    <a:pt x="17082" y="21467"/>
                    <a:pt x="16245" y="21467"/>
                  </a:cubicBezTo>
                  <a:cubicBezTo>
                    <a:pt x="12150" y="21467"/>
                    <a:pt x="8059" y="19044"/>
                    <a:pt x="6641" y="15088"/>
                  </a:cubicBezTo>
                  <a:cubicBezTo>
                    <a:pt x="5469" y="11816"/>
                    <a:pt x="6172" y="7764"/>
                    <a:pt x="8270" y="4955"/>
                  </a:cubicBezTo>
                  <a:cubicBezTo>
                    <a:pt x="9623" y="3549"/>
                    <a:pt x="11222" y="2430"/>
                    <a:pt x="12774" y="1829"/>
                  </a:cubicBezTo>
                  <a:cubicBezTo>
                    <a:pt x="13408" y="1665"/>
                    <a:pt x="14061" y="1582"/>
                    <a:pt x="14715" y="1582"/>
                  </a:cubicBezTo>
                  <a:cubicBezTo>
                    <a:pt x="14773" y="1582"/>
                    <a:pt x="14831" y="1582"/>
                    <a:pt x="14889" y="1584"/>
                  </a:cubicBezTo>
                  <a:cubicBezTo>
                    <a:pt x="14890" y="1584"/>
                    <a:pt x="14891" y="1584"/>
                    <a:pt x="14891" y="1584"/>
                  </a:cubicBezTo>
                  <a:cubicBezTo>
                    <a:pt x="15042" y="1584"/>
                    <a:pt x="15084" y="1340"/>
                    <a:pt x="14936" y="1309"/>
                  </a:cubicBezTo>
                  <a:cubicBezTo>
                    <a:pt x="15228" y="1279"/>
                    <a:pt x="15519" y="1265"/>
                    <a:pt x="15811" y="1265"/>
                  </a:cubicBezTo>
                  <a:close/>
                  <a:moveTo>
                    <a:pt x="11744" y="28418"/>
                  </a:moveTo>
                  <a:lnTo>
                    <a:pt x="11744" y="28418"/>
                  </a:lnTo>
                  <a:cubicBezTo>
                    <a:pt x="12408" y="28787"/>
                    <a:pt x="13268" y="28878"/>
                    <a:pt x="14064" y="28978"/>
                  </a:cubicBezTo>
                  <a:cubicBezTo>
                    <a:pt x="13489" y="31053"/>
                    <a:pt x="12936" y="33136"/>
                    <a:pt x="12378" y="35217"/>
                  </a:cubicBezTo>
                  <a:lnTo>
                    <a:pt x="12377" y="35217"/>
                  </a:lnTo>
                  <a:lnTo>
                    <a:pt x="11752" y="37548"/>
                  </a:lnTo>
                  <a:cubicBezTo>
                    <a:pt x="11436" y="37515"/>
                    <a:pt x="11118" y="37500"/>
                    <a:pt x="10804" y="37432"/>
                  </a:cubicBezTo>
                  <a:cubicBezTo>
                    <a:pt x="10450" y="37354"/>
                    <a:pt x="10108" y="37230"/>
                    <a:pt x="9772" y="37098"/>
                  </a:cubicBezTo>
                  <a:cubicBezTo>
                    <a:pt x="9899" y="36422"/>
                    <a:pt x="10035" y="35749"/>
                    <a:pt x="10185" y="35077"/>
                  </a:cubicBezTo>
                  <a:cubicBezTo>
                    <a:pt x="10425" y="33999"/>
                    <a:pt x="10695" y="32928"/>
                    <a:pt x="10992" y="31864"/>
                  </a:cubicBezTo>
                  <a:cubicBezTo>
                    <a:pt x="11305" y="30745"/>
                    <a:pt x="11807" y="29661"/>
                    <a:pt x="11760" y="28491"/>
                  </a:cubicBezTo>
                  <a:cubicBezTo>
                    <a:pt x="11757" y="28467"/>
                    <a:pt x="11752" y="28442"/>
                    <a:pt x="11744" y="28418"/>
                  </a:cubicBezTo>
                  <a:close/>
                  <a:moveTo>
                    <a:pt x="9701" y="37483"/>
                  </a:moveTo>
                  <a:cubicBezTo>
                    <a:pt x="10246" y="37833"/>
                    <a:pt x="10942" y="38077"/>
                    <a:pt x="11595" y="38077"/>
                  </a:cubicBezTo>
                  <a:cubicBezTo>
                    <a:pt x="11600" y="38077"/>
                    <a:pt x="11605" y="38077"/>
                    <a:pt x="11609" y="38077"/>
                  </a:cubicBezTo>
                  <a:lnTo>
                    <a:pt x="11609" y="38077"/>
                  </a:lnTo>
                  <a:cubicBezTo>
                    <a:pt x="11580" y="38193"/>
                    <a:pt x="11549" y="38311"/>
                    <a:pt x="11517" y="38428"/>
                  </a:cubicBezTo>
                  <a:lnTo>
                    <a:pt x="11517" y="38427"/>
                  </a:lnTo>
                  <a:cubicBezTo>
                    <a:pt x="11470" y="38603"/>
                    <a:pt x="11418" y="38860"/>
                    <a:pt x="11359" y="39156"/>
                  </a:cubicBezTo>
                  <a:cubicBezTo>
                    <a:pt x="11204" y="39085"/>
                    <a:pt x="11033" y="39072"/>
                    <a:pt x="10858" y="39072"/>
                  </a:cubicBezTo>
                  <a:cubicBezTo>
                    <a:pt x="10752" y="39072"/>
                    <a:pt x="10645" y="39077"/>
                    <a:pt x="10540" y="39077"/>
                  </a:cubicBezTo>
                  <a:cubicBezTo>
                    <a:pt x="10481" y="39077"/>
                    <a:pt x="10423" y="39075"/>
                    <a:pt x="10366" y="39070"/>
                  </a:cubicBezTo>
                  <a:cubicBezTo>
                    <a:pt x="10056" y="39046"/>
                    <a:pt x="9752" y="38970"/>
                    <a:pt x="9446" y="38922"/>
                  </a:cubicBezTo>
                  <a:cubicBezTo>
                    <a:pt x="9465" y="38818"/>
                    <a:pt x="9482" y="38724"/>
                    <a:pt x="9492" y="38655"/>
                  </a:cubicBezTo>
                  <a:cubicBezTo>
                    <a:pt x="9556" y="38264"/>
                    <a:pt x="9631" y="37874"/>
                    <a:pt x="9701" y="37483"/>
                  </a:cubicBezTo>
                  <a:close/>
                  <a:moveTo>
                    <a:pt x="9371" y="39374"/>
                  </a:moveTo>
                  <a:cubicBezTo>
                    <a:pt x="9633" y="39480"/>
                    <a:pt x="9916" y="39543"/>
                    <a:pt x="10196" y="39580"/>
                  </a:cubicBezTo>
                  <a:cubicBezTo>
                    <a:pt x="10388" y="39606"/>
                    <a:pt x="10607" y="39642"/>
                    <a:pt x="10819" y="39642"/>
                  </a:cubicBezTo>
                  <a:cubicBezTo>
                    <a:pt x="10980" y="39642"/>
                    <a:pt x="11137" y="39622"/>
                    <a:pt x="11275" y="39560"/>
                  </a:cubicBezTo>
                  <a:lnTo>
                    <a:pt x="11275" y="39560"/>
                  </a:lnTo>
                  <a:cubicBezTo>
                    <a:pt x="11189" y="39985"/>
                    <a:pt x="11082" y="40437"/>
                    <a:pt x="10950" y="40815"/>
                  </a:cubicBezTo>
                  <a:cubicBezTo>
                    <a:pt x="10924" y="40814"/>
                    <a:pt x="10899" y="40814"/>
                    <a:pt x="10873" y="40814"/>
                  </a:cubicBezTo>
                  <a:cubicBezTo>
                    <a:pt x="10639" y="40814"/>
                    <a:pt x="10398" y="40862"/>
                    <a:pt x="10159" y="40862"/>
                  </a:cubicBezTo>
                  <a:cubicBezTo>
                    <a:pt x="10125" y="40862"/>
                    <a:pt x="10090" y="40861"/>
                    <a:pt x="10056" y="40859"/>
                  </a:cubicBezTo>
                  <a:cubicBezTo>
                    <a:pt x="9795" y="40841"/>
                    <a:pt x="9538" y="40801"/>
                    <a:pt x="9284" y="40736"/>
                  </a:cubicBezTo>
                  <a:cubicBezTo>
                    <a:pt x="9251" y="40301"/>
                    <a:pt x="9306" y="39796"/>
                    <a:pt x="9371" y="39374"/>
                  </a:cubicBezTo>
                  <a:close/>
                  <a:moveTo>
                    <a:pt x="9402" y="41289"/>
                  </a:moveTo>
                  <a:lnTo>
                    <a:pt x="9402" y="41289"/>
                  </a:lnTo>
                  <a:cubicBezTo>
                    <a:pt x="9559" y="41334"/>
                    <a:pt x="9718" y="41367"/>
                    <a:pt x="9881" y="41388"/>
                  </a:cubicBezTo>
                  <a:cubicBezTo>
                    <a:pt x="10049" y="41410"/>
                    <a:pt x="10255" y="41433"/>
                    <a:pt x="10462" y="41433"/>
                  </a:cubicBezTo>
                  <a:cubicBezTo>
                    <a:pt x="10528" y="41433"/>
                    <a:pt x="10593" y="41431"/>
                    <a:pt x="10658" y="41426"/>
                  </a:cubicBezTo>
                  <a:lnTo>
                    <a:pt x="10658" y="41426"/>
                  </a:lnTo>
                  <a:cubicBezTo>
                    <a:pt x="10569" y="41553"/>
                    <a:pt x="10471" y="41645"/>
                    <a:pt x="10362" y="41677"/>
                  </a:cubicBezTo>
                  <a:cubicBezTo>
                    <a:pt x="10234" y="41715"/>
                    <a:pt x="10121" y="41733"/>
                    <a:pt x="10020" y="41733"/>
                  </a:cubicBezTo>
                  <a:cubicBezTo>
                    <a:pt x="9703" y="41733"/>
                    <a:pt x="9511" y="41557"/>
                    <a:pt x="9402" y="41289"/>
                  </a:cubicBezTo>
                  <a:close/>
                  <a:moveTo>
                    <a:pt x="15893" y="1"/>
                  </a:moveTo>
                  <a:cubicBezTo>
                    <a:pt x="15395" y="1"/>
                    <a:pt x="14894" y="37"/>
                    <a:pt x="14392" y="112"/>
                  </a:cubicBezTo>
                  <a:cubicBezTo>
                    <a:pt x="8294" y="1027"/>
                    <a:pt x="1" y="10835"/>
                    <a:pt x="5909" y="16358"/>
                  </a:cubicBezTo>
                  <a:cubicBezTo>
                    <a:pt x="5961" y="16407"/>
                    <a:pt x="6017" y="16426"/>
                    <a:pt x="6069" y="16426"/>
                  </a:cubicBezTo>
                  <a:cubicBezTo>
                    <a:pt x="6083" y="16426"/>
                    <a:pt x="6096" y="16425"/>
                    <a:pt x="6110" y="16423"/>
                  </a:cubicBezTo>
                  <a:cubicBezTo>
                    <a:pt x="7517" y="19288"/>
                    <a:pt x="10185" y="21363"/>
                    <a:pt x="13288" y="22188"/>
                  </a:cubicBezTo>
                  <a:cubicBezTo>
                    <a:pt x="12902" y="23062"/>
                    <a:pt x="12749" y="24055"/>
                    <a:pt x="12540" y="24979"/>
                  </a:cubicBezTo>
                  <a:cubicBezTo>
                    <a:pt x="12385" y="25662"/>
                    <a:pt x="12080" y="26433"/>
                    <a:pt x="12061" y="27162"/>
                  </a:cubicBezTo>
                  <a:cubicBezTo>
                    <a:pt x="11762" y="27201"/>
                    <a:pt x="11473" y="27285"/>
                    <a:pt x="11204" y="27442"/>
                  </a:cubicBezTo>
                  <a:cubicBezTo>
                    <a:pt x="11018" y="27550"/>
                    <a:pt x="11015" y="27777"/>
                    <a:pt x="11142" y="27928"/>
                  </a:cubicBezTo>
                  <a:cubicBezTo>
                    <a:pt x="11145" y="27935"/>
                    <a:pt x="11150" y="27938"/>
                    <a:pt x="11155" y="27944"/>
                  </a:cubicBezTo>
                  <a:cubicBezTo>
                    <a:pt x="11028" y="27948"/>
                    <a:pt x="10910" y="28008"/>
                    <a:pt x="10832" y="28108"/>
                  </a:cubicBezTo>
                  <a:cubicBezTo>
                    <a:pt x="9928" y="29229"/>
                    <a:pt x="9683" y="30715"/>
                    <a:pt x="9312" y="32089"/>
                  </a:cubicBezTo>
                  <a:cubicBezTo>
                    <a:pt x="8852" y="33796"/>
                    <a:pt x="8465" y="35519"/>
                    <a:pt x="8149" y="37259"/>
                  </a:cubicBezTo>
                  <a:cubicBezTo>
                    <a:pt x="7935" y="38433"/>
                    <a:pt x="7369" y="40158"/>
                    <a:pt x="7613" y="41356"/>
                  </a:cubicBezTo>
                  <a:cubicBezTo>
                    <a:pt x="7832" y="42434"/>
                    <a:pt x="8920" y="43013"/>
                    <a:pt x="9873" y="43417"/>
                  </a:cubicBezTo>
                  <a:cubicBezTo>
                    <a:pt x="10183" y="43548"/>
                    <a:pt x="10458" y="43608"/>
                    <a:pt x="10702" y="43608"/>
                  </a:cubicBezTo>
                  <a:cubicBezTo>
                    <a:pt x="12509" y="43608"/>
                    <a:pt x="12630" y="40342"/>
                    <a:pt x="13029" y="38845"/>
                  </a:cubicBezTo>
                  <a:cubicBezTo>
                    <a:pt x="13941" y="35420"/>
                    <a:pt x="14878" y="31999"/>
                    <a:pt x="15749" y="28562"/>
                  </a:cubicBezTo>
                  <a:cubicBezTo>
                    <a:pt x="15842" y="28197"/>
                    <a:pt x="15632" y="27698"/>
                    <a:pt x="15220" y="27630"/>
                  </a:cubicBezTo>
                  <a:cubicBezTo>
                    <a:pt x="14854" y="27569"/>
                    <a:pt x="14466" y="27473"/>
                    <a:pt x="14071" y="27380"/>
                  </a:cubicBezTo>
                  <a:cubicBezTo>
                    <a:pt x="14478" y="25797"/>
                    <a:pt x="14896" y="24136"/>
                    <a:pt x="15010" y="22508"/>
                  </a:cubicBezTo>
                  <a:cubicBezTo>
                    <a:pt x="15443" y="22557"/>
                    <a:pt x="15877" y="22582"/>
                    <a:pt x="16312" y="22582"/>
                  </a:cubicBezTo>
                  <a:cubicBezTo>
                    <a:pt x="16645" y="22582"/>
                    <a:pt x="16978" y="22568"/>
                    <a:pt x="17310" y="22539"/>
                  </a:cubicBezTo>
                  <a:cubicBezTo>
                    <a:pt x="23190" y="22007"/>
                    <a:pt x="27413" y="16567"/>
                    <a:pt x="27170" y="10774"/>
                  </a:cubicBezTo>
                  <a:cubicBezTo>
                    <a:pt x="26925" y="4930"/>
                    <a:pt x="21682" y="1"/>
                    <a:pt x="158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60"/>
            <p:cNvSpPr/>
            <p:nvPr/>
          </p:nvSpPr>
          <p:spPr>
            <a:xfrm>
              <a:off x="1477975" y="4161250"/>
              <a:ext cx="487250" cy="450450"/>
            </a:xfrm>
            <a:custGeom>
              <a:avLst/>
              <a:gdLst/>
              <a:ahLst/>
              <a:cxnLst/>
              <a:rect l="l" t="t" r="r" b="b"/>
              <a:pathLst>
                <a:path w="19490" h="18018" extrusionOk="0">
                  <a:moveTo>
                    <a:pt x="1614" y="7205"/>
                  </a:moveTo>
                  <a:cubicBezTo>
                    <a:pt x="1122" y="9193"/>
                    <a:pt x="1161" y="11265"/>
                    <a:pt x="1871" y="12865"/>
                  </a:cubicBezTo>
                  <a:cubicBezTo>
                    <a:pt x="1911" y="12957"/>
                    <a:pt x="1956" y="13046"/>
                    <a:pt x="2001" y="13135"/>
                  </a:cubicBezTo>
                  <a:cubicBezTo>
                    <a:pt x="1442" y="12197"/>
                    <a:pt x="1127" y="11132"/>
                    <a:pt x="1088" y="10040"/>
                  </a:cubicBezTo>
                  <a:cubicBezTo>
                    <a:pt x="1052" y="9061"/>
                    <a:pt x="1251" y="8105"/>
                    <a:pt x="1614" y="7205"/>
                  </a:cubicBezTo>
                  <a:close/>
                  <a:moveTo>
                    <a:pt x="8769" y="1099"/>
                  </a:moveTo>
                  <a:cubicBezTo>
                    <a:pt x="10213" y="1099"/>
                    <a:pt x="11739" y="1834"/>
                    <a:pt x="12928" y="2514"/>
                  </a:cubicBezTo>
                  <a:cubicBezTo>
                    <a:pt x="15190" y="3806"/>
                    <a:pt x="17154" y="5801"/>
                    <a:pt x="17151" y="8562"/>
                  </a:cubicBezTo>
                  <a:cubicBezTo>
                    <a:pt x="17150" y="11027"/>
                    <a:pt x="16062" y="14041"/>
                    <a:pt x="14176" y="15676"/>
                  </a:cubicBezTo>
                  <a:cubicBezTo>
                    <a:pt x="13112" y="16598"/>
                    <a:pt x="11835" y="16976"/>
                    <a:pt x="10526" y="16976"/>
                  </a:cubicBezTo>
                  <a:cubicBezTo>
                    <a:pt x="8796" y="16976"/>
                    <a:pt x="7009" y="16315"/>
                    <a:pt x="5579" y="15381"/>
                  </a:cubicBezTo>
                  <a:cubicBezTo>
                    <a:pt x="2756" y="13536"/>
                    <a:pt x="1781" y="10776"/>
                    <a:pt x="2574" y="7531"/>
                  </a:cubicBezTo>
                  <a:cubicBezTo>
                    <a:pt x="2925" y="6098"/>
                    <a:pt x="3537" y="4567"/>
                    <a:pt x="4464" y="3322"/>
                  </a:cubicBezTo>
                  <a:cubicBezTo>
                    <a:pt x="4471" y="3316"/>
                    <a:pt x="4477" y="3308"/>
                    <a:pt x="4485" y="3302"/>
                  </a:cubicBezTo>
                  <a:cubicBezTo>
                    <a:pt x="5475" y="2436"/>
                    <a:pt x="6694" y="1440"/>
                    <a:pt x="8014" y="1172"/>
                  </a:cubicBezTo>
                  <a:cubicBezTo>
                    <a:pt x="8262" y="1122"/>
                    <a:pt x="8514" y="1099"/>
                    <a:pt x="8769" y="1099"/>
                  </a:cubicBezTo>
                  <a:close/>
                  <a:moveTo>
                    <a:pt x="8887" y="1"/>
                  </a:moveTo>
                  <a:cubicBezTo>
                    <a:pt x="8837" y="1"/>
                    <a:pt x="8788" y="1"/>
                    <a:pt x="8738" y="3"/>
                  </a:cubicBezTo>
                  <a:cubicBezTo>
                    <a:pt x="6181" y="71"/>
                    <a:pt x="3888" y="2245"/>
                    <a:pt x="2440" y="4180"/>
                  </a:cubicBezTo>
                  <a:cubicBezTo>
                    <a:pt x="877" y="6267"/>
                    <a:pt x="1" y="8911"/>
                    <a:pt x="661" y="11505"/>
                  </a:cubicBezTo>
                  <a:cubicBezTo>
                    <a:pt x="1175" y="13521"/>
                    <a:pt x="2542" y="15297"/>
                    <a:pt x="4474" y="15997"/>
                  </a:cubicBezTo>
                  <a:cubicBezTo>
                    <a:pt x="6169" y="17258"/>
                    <a:pt x="8337" y="18017"/>
                    <a:pt x="10414" y="18017"/>
                  </a:cubicBezTo>
                  <a:cubicBezTo>
                    <a:pt x="12074" y="18017"/>
                    <a:pt x="13676" y="17532"/>
                    <a:pt x="14932" y="16430"/>
                  </a:cubicBezTo>
                  <a:cubicBezTo>
                    <a:pt x="18721" y="13109"/>
                    <a:pt x="19489" y="6595"/>
                    <a:pt x="15668" y="3108"/>
                  </a:cubicBezTo>
                  <a:cubicBezTo>
                    <a:pt x="13933" y="1526"/>
                    <a:pt x="11308" y="1"/>
                    <a:pt x="88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60"/>
            <p:cNvSpPr/>
            <p:nvPr/>
          </p:nvSpPr>
          <p:spPr>
            <a:xfrm>
              <a:off x="1611400" y="4264325"/>
              <a:ext cx="204725" cy="224825"/>
            </a:xfrm>
            <a:custGeom>
              <a:avLst/>
              <a:gdLst/>
              <a:ahLst/>
              <a:cxnLst/>
              <a:rect l="l" t="t" r="r" b="b"/>
              <a:pathLst>
                <a:path w="8189" h="8993" extrusionOk="0">
                  <a:moveTo>
                    <a:pt x="3561" y="0"/>
                  </a:moveTo>
                  <a:cubicBezTo>
                    <a:pt x="1727" y="0"/>
                    <a:pt x="0" y="1490"/>
                    <a:pt x="935" y="3575"/>
                  </a:cubicBezTo>
                  <a:cubicBezTo>
                    <a:pt x="1077" y="3892"/>
                    <a:pt x="1311" y="4020"/>
                    <a:pt x="1557" y="4020"/>
                  </a:cubicBezTo>
                  <a:cubicBezTo>
                    <a:pt x="2000" y="4020"/>
                    <a:pt x="2483" y="3607"/>
                    <a:pt x="2546" y="3138"/>
                  </a:cubicBezTo>
                  <a:cubicBezTo>
                    <a:pt x="2652" y="2350"/>
                    <a:pt x="3006" y="2037"/>
                    <a:pt x="3405" y="2037"/>
                  </a:cubicBezTo>
                  <a:cubicBezTo>
                    <a:pt x="4054" y="2037"/>
                    <a:pt x="4819" y="2864"/>
                    <a:pt x="4821" y="3825"/>
                  </a:cubicBezTo>
                  <a:cubicBezTo>
                    <a:pt x="4825" y="5165"/>
                    <a:pt x="3942" y="6358"/>
                    <a:pt x="3228" y="7421"/>
                  </a:cubicBezTo>
                  <a:cubicBezTo>
                    <a:pt x="2689" y="8221"/>
                    <a:pt x="3437" y="8993"/>
                    <a:pt x="4195" y="8993"/>
                  </a:cubicBezTo>
                  <a:cubicBezTo>
                    <a:pt x="4522" y="8993"/>
                    <a:pt x="4850" y="8849"/>
                    <a:pt x="5078" y="8503"/>
                  </a:cubicBezTo>
                  <a:cubicBezTo>
                    <a:pt x="6537" y="6287"/>
                    <a:pt x="8188" y="2626"/>
                    <a:pt x="5438" y="602"/>
                  </a:cubicBezTo>
                  <a:cubicBezTo>
                    <a:pt x="4875" y="188"/>
                    <a:pt x="4211" y="0"/>
                    <a:pt x="35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60"/>
            <p:cNvSpPr/>
            <p:nvPr/>
          </p:nvSpPr>
          <p:spPr>
            <a:xfrm>
              <a:off x="1688575" y="4506825"/>
              <a:ext cx="60375" cy="62375"/>
            </a:xfrm>
            <a:custGeom>
              <a:avLst/>
              <a:gdLst/>
              <a:ahLst/>
              <a:cxnLst/>
              <a:rect l="l" t="t" r="r" b="b"/>
              <a:pathLst>
                <a:path w="2415" h="2495" extrusionOk="0">
                  <a:moveTo>
                    <a:pt x="1242" y="0"/>
                  </a:moveTo>
                  <a:cubicBezTo>
                    <a:pt x="1230" y="0"/>
                    <a:pt x="1219" y="1"/>
                    <a:pt x="1207" y="1"/>
                  </a:cubicBezTo>
                  <a:cubicBezTo>
                    <a:pt x="1005" y="10"/>
                    <a:pt x="807" y="63"/>
                    <a:pt x="629" y="158"/>
                  </a:cubicBezTo>
                  <a:cubicBezTo>
                    <a:pt x="403" y="277"/>
                    <a:pt x="150" y="585"/>
                    <a:pt x="103" y="841"/>
                  </a:cubicBezTo>
                  <a:cubicBezTo>
                    <a:pt x="93" y="897"/>
                    <a:pt x="83" y="952"/>
                    <a:pt x="73" y="1007"/>
                  </a:cubicBezTo>
                  <a:cubicBezTo>
                    <a:pt x="0" y="1417"/>
                    <a:pt x="50" y="1851"/>
                    <a:pt x="375" y="2151"/>
                  </a:cubicBezTo>
                  <a:cubicBezTo>
                    <a:pt x="605" y="2361"/>
                    <a:pt x="887" y="2495"/>
                    <a:pt x="1207" y="2495"/>
                  </a:cubicBezTo>
                  <a:cubicBezTo>
                    <a:pt x="1517" y="2490"/>
                    <a:pt x="1814" y="2367"/>
                    <a:pt x="2037" y="2151"/>
                  </a:cubicBezTo>
                  <a:cubicBezTo>
                    <a:pt x="2354" y="1833"/>
                    <a:pt x="2415" y="1430"/>
                    <a:pt x="2339" y="1007"/>
                  </a:cubicBezTo>
                  <a:cubicBezTo>
                    <a:pt x="2329" y="952"/>
                    <a:pt x="2319" y="897"/>
                    <a:pt x="2309" y="841"/>
                  </a:cubicBezTo>
                  <a:cubicBezTo>
                    <a:pt x="2267" y="605"/>
                    <a:pt x="2080" y="387"/>
                    <a:pt x="1900" y="247"/>
                  </a:cubicBezTo>
                  <a:cubicBezTo>
                    <a:pt x="1716" y="105"/>
                    <a:pt x="1480" y="0"/>
                    <a:pt x="12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2" name="Imagine 31" descr="WhatsApp Image 2023-11-20 at 10.24.11.jpeg"/>
          <p:cNvPicPr>
            <a:picLocks noChangeAspect="1"/>
          </p:cNvPicPr>
          <p:nvPr/>
        </p:nvPicPr>
        <p:blipFill>
          <a:blip r:embed="rId3"/>
          <a:srcRect t="20370" r="2593"/>
          <a:stretch>
            <a:fillRect/>
          </a:stretch>
        </p:blipFill>
        <p:spPr>
          <a:xfrm>
            <a:off x="914400" y="438150"/>
            <a:ext cx="2971800" cy="4318965"/>
          </a:xfrm>
          <a:prstGeom prst="rect">
            <a:avLst/>
          </a:prstGeom>
        </p:spPr>
      </p:pic>
      <p:pic>
        <p:nvPicPr>
          <p:cNvPr id="33" name="Imagine 32" descr="WhatsApp Image 2023-11-20 at 10.25.59 (1).jpeg"/>
          <p:cNvPicPr>
            <a:picLocks noChangeAspect="1"/>
          </p:cNvPicPr>
          <p:nvPr/>
        </p:nvPicPr>
        <p:blipFill>
          <a:blip r:embed="rId4"/>
          <a:srcRect l="6543" t="26296"/>
          <a:stretch>
            <a:fillRect/>
          </a:stretch>
        </p:blipFill>
        <p:spPr>
          <a:xfrm>
            <a:off x="4953000" y="590550"/>
            <a:ext cx="3605212" cy="3790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61"/>
          <p:cNvSpPr txBox="1">
            <a:spLocks noGrp="1"/>
          </p:cNvSpPr>
          <p:nvPr>
            <p:ph type="title" idx="8"/>
          </p:nvPr>
        </p:nvSpPr>
        <p:spPr>
          <a:xfrm>
            <a:off x="1926750" y="711175"/>
            <a:ext cx="529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o-RO" b="0" dirty="0" smtClean="0"/>
              <a:t>„</a:t>
            </a:r>
            <a:r>
              <a:rPr lang="vi-VN" b="0" dirty="0" smtClean="0"/>
              <a:t>Educația </a:t>
            </a:r>
            <a:r>
              <a:rPr lang="vi-VN" b="0" dirty="0" smtClean="0"/>
              <a:t>este cea mai bună provizie pe care o poți face pentru bătrânețe</a:t>
            </a:r>
            <a:r>
              <a:rPr lang="vi-VN" b="0" dirty="0" smtClean="0"/>
              <a:t>.</a:t>
            </a:r>
            <a:r>
              <a:rPr lang="ro-RO" b="0" dirty="0" smtClean="0"/>
              <a:t>”</a:t>
            </a:r>
            <a:br>
              <a:rPr lang="ro-RO" b="0" dirty="0" smtClean="0"/>
            </a:br>
            <a:r>
              <a:rPr lang="ro-RO" b="0" dirty="0" smtClean="0"/>
              <a:t>				-</a:t>
            </a:r>
            <a:r>
              <a:rPr lang="vi-VN" b="0" dirty="0" smtClean="0"/>
              <a:t>Aristotel</a:t>
            </a:r>
            <a:r>
              <a:rPr lang="ro-RO" b="0" dirty="0" smtClean="0"/>
              <a:t/>
            </a:r>
            <a:br>
              <a:rPr lang="ro-RO" b="0" dirty="0" smtClean="0"/>
            </a:br>
            <a:r>
              <a:rPr lang="ro-RO" b="0" dirty="0" smtClean="0"/>
              <a:t/>
            </a:r>
            <a:br>
              <a:rPr lang="ro-RO" b="0" dirty="0" smtClean="0"/>
            </a:br>
            <a:r>
              <a:rPr lang="vi-VN" dirty="0" smtClean="0"/>
              <a:t/>
            </a:r>
            <a:br>
              <a:rPr lang="vi-VN" dirty="0" smtClean="0"/>
            </a:br>
            <a:r>
              <a:rPr lang="ro-RO" dirty="0" smtClean="0"/>
              <a:t>„</a:t>
            </a:r>
            <a:r>
              <a:rPr lang="vi-VN" b="0" dirty="0" smtClean="0"/>
              <a:t>Omul </a:t>
            </a:r>
            <a:r>
              <a:rPr lang="vi-VN" b="0" dirty="0" smtClean="0"/>
              <a:t>poate deveni om numai prin educaţie. El nu e nimic decât ceea ce face educaţia din el</a:t>
            </a:r>
            <a:r>
              <a:rPr lang="vi-VN" b="0" dirty="0" smtClean="0"/>
              <a:t>.</a:t>
            </a:r>
            <a:r>
              <a:rPr lang="ro-RO" b="0" dirty="0" smtClean="0"/>
              <a:t>”</a:t>
            </a:r>
            <a:br>
              <a:rPr lang="ro-RO" b="0" dirty="0" smtClean="0"/>
            </a:br>
            <a:r>
              <a:rPr lang="ro-RO" b="0" dirty="0" smtClean="0"/>
              <a:t>	</a:t>
            </a:r>
            <a:r>
              <a:rPr lang="ro-RO" b="0" dirty="0" smtClean="0"/>
              <a:t>	</a:t>
            </a:r>
            <a:r>
              <a:rPr lang="vi-VN" b="0" dirty="0" smtClean="0"/>
              <a:t> </a:t>
            </a:r>
            <a:r>
              <a:rPr lang="vi-VN" b="0" dirty="0" smtClean="0"/>
              <a:t>– Immanuel Kant</a:t>
            </a:r>
            <a:r>
              <a:rPr lang="vi-VN" dirty="0" smtClean="0"/>
              <a:t/>
            </a:r>
            <a:br>
              <a:rPr lang="vi-VN" dirty="0" smtClean="0"/>
            </a:b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tebook Lesson by Slidesgo">
  <a:themeElements>
    <a:clrScheme name="Simple Light">
      <a:dk1>
        <a:srgbClr val="595959"/>
      </a:dk1>
      <a:lt1>
        <a:srgbClr val="F1C232"/>
      </a:lt1>
      <a:dk2>
        <a:srgbClr val="595959"/>
      </a:dk2>
      <a:lt2>
        <a:srgbClr val="A8D68C"/>
      </a:lt2>
      <a:accent1>
        <a:srgbClr val="F1C232"/>
      </a:accent1>
      <a:accent2>
        <a:srgbClr val="B44141"/>
      </a:accent2>
      <a:accent3>
        <a:srgbClr val="F1C232"/>
      </a:accent3>
      <a:accent4>
        <a:srgbClr val="DF7070"/>
      </a:accent4>
      <a:accent5>
        <a:srgbClr val="7A9E64"/>
      </a:accent5>
      <a:accent6>
        <a:srgbClr val="595959"/>
      </a:accent6>
      <a:hlink>
        <a:srgbClr val="5959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82</Words>
  <PresentationFormat>Expunere pe ecran (16:9)</PresentationFormat>
  <Paragraphs>11</Paragraphs>
  <Slides>11</Slides>
  <Notes>11</Notes>
  <HiddenSlides>0</HiddenSlides>
  <MMClips>0</MMClips>
  <ScaleCrop>false</ScaleCrop>
  <HeadingPairs>
    <vt:vector size="4" baseType="variant"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12" baseType="lpstr">
      <vt:lpstr>Notebook Lesson by Slidesgo</vt:lpstr>
      <vt:lpstr>ZIUA EDUCAȚIEI</vt:lpstr>
      <vt:lpstr>Planul activității</vt:lpstr>
      <vt:lpstr>Diapozitivul 3</vt:lpstr>
      <vt:lpstr>Diapozitivul 4</vt:lpstr>
      <vt:lpstr>Diapozitivul 5</vt:lpstr>
      <vt:lpstr>Diapozitivul 6</vt:lpstr>
      <vt:lpstr>Diapozitivul 7</vt:lpstr>
      <vt:lpstr>Diapozitivul 8</vt:lpstr>
      <vt:lpstr>Diapozitivul 9</vt:lpstr>
      <vt:lpstr>Diapozitivul 10</vt:lpstr>
      <vt:lpstr>„Educația este cea mai bună provizie pe care o poți face pentru bătrânețe.”     -Aristotel   „Omul poate deveni om numai prin educaţie. El nu e nimic decât ceea ce face educaţia din el.”    – Immanuel Kant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ZIUA EDUCAȚIEI</dc:title>
  <dc:creator>utilizator</dc:creator>
  <cp:lastModifiedBy>f</cp:lastModifiedBy>
  <cp:revision>5</cp:revision>
  <dcterms:modified xsi:type="dcterms:W3CDTF">2023-11-20T09:03:51Z</dcterms:modified>
</cp:coreProperties>
</file>