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4191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02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310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319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0797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11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76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684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13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62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36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0561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8596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9349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9682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3405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47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6C2F2B3-2562-4088-B927-3A4C9A76EA71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4045EA-2E40-4E6F-9DB4-6F6615C08D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35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5E29E-C875-FDED-2E94-4D035A03D7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8164" y="2671233"/>
            <a:ext cx="6815669" cy="1515533"/>
          </a:xfrm>
        </p:spPr>
        <p:txBody>
          <a:bodyPr/>
          <a:lstStyle/>
          <a:p>
            <a:r>
              <a:rPr lang="ro-RO" sz="4000" dirty="0">
                <a:solidFill>
                  <a:srgbClr val="FF0000"/>
                </a:solidFill>
                <a:latin typeface="Lucida Calligraphy" panose="03010101010101010101" pitchFamily="66" charset="0"/>
              </a:rPr>
              <a:t>Pe urmele înaintașilor poporului român</a:t>
            </a:r>
            <a:br>
              <a:rPr lang="ro-RO" sz="4000" dirty="0">
                <a:solidFill>
                  <a:srgbClr val="FF0000"/>
                </a:solidFill>
                <a:latin typeface="Lucida Calligraphy" panose="03010101010101010101" pitchFamily="66" charset="0"/>
              </a:rPr>
            </a:br>
            <a:r>
              <a:rPr lang="ro-RO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Muzee dobrogene </a:t>
            </a:r>
            <a:br>
              <a:rPr lang="ro-RO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Octombrie-noiembrie 2023</a:t>
            </a:r>
            <a:br>
              <a:rPr lang="ro-RO" sz="4000" dirty="0">
                <a:solidFill>
                  <a:srgbClr val="FF0000"/>
                </a:solidFill>
                <a:latin typeface="Lucida Calligraphy" panose="03010101010101010101" pitchFamily="66" charset="0"/>
              </a:rPr>
            </a:br>
            <a:endParaRPr lang="en-US" sz="4000" dirty="0">
              <a:solidFill>
                <a:srgbClr val="FF0000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5EB62F-0D66-5C73-D80A-FAE482F92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8164" y="3977193"/>
            <a:ext cx="6815669" cy="1320802"/>
          </a:xfrm>
        </p:spPr>
        <p:txBody>
          <a:bodyPr/>
          <a:lstStyle/>
          <a:p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Clasele a IV-a B și a IV-a D</a:t>
            </a:r>
          </a:p>
          <a:p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Liceul Teoretic Lucian Blaga Constanța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677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43CD85-EA2B-A121-2ECD-C256DAAC6A6E}"/>
              </a:ext>
            </a:extLst>
          </p:cNvPr>
          <p:cNvSpPr txBox="1"/>
          <p:nvPr/>
        </p:nvSpPr>
        <p:spPr>
          <a:xfrm>
            <a:off x="1177771" y="76771"/>
            <a:ext cx="9836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Muzeul Militar Național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Regele Ferdinand 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–</a:t>
            </a: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Filiala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Constanța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94370F-AA55-1D25-4435-2D006919EF5B}"/>
              </a:ext>
            </a:extLst>
          </p:cNvPr>
          <p:cNvSpPr txBox="1"/>
          <p:nvPr/>
        </p:nvSpPr>
        <p:spPr>
          <a:xfrm>
            <a:off x="772357" y="5228948"/>
            <a:ext cx="108130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elege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rolul</a:t>
            </a:r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armatei în menținerea păcii și ordinii pe teritoriul patriei, pentru cinstirea eroilor români căzuți în războaie, pentru apărarea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teritoriilor noastre, elevii claselor a IV-a B și a IV-a D, îndrumați de doamnele profesor pentru învățământul primar, au vizitat Muzeul Militar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Ferdinand 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cu ocazia sărbătoririi Zilei Armatei Române.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6321BF-44BC-E44A-D475-2857F96D50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1"/>
          <a:stretch/>
        </p:blipFill>
        <p:spPr>
          <a:xfrm>
            <a:off x="946076" y="732483"/>
            <a:ext cx="3986973" cy="22237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9947A1-1800-2A04-01F6-4A44CC6F27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2"/>
          <a:stretch/>
        </p:blipFill>
        <p:spPr>
          <a:xfrm>
            <a:off x="1789504" y="2956263"/>
            <a:ext cx="4474640" cy="22427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F52351-F967-8B3C-040F-30F1F9FCC1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30"/>
          <a:stretch/>
        </p:blipFill>
        <p:spPr>
          <a:xfrm>
            <a:off x="5715246" y="732482"/>
            <a:ext cx="3843184" cy="22237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D32CA3-5D80-DC08-F029-1440951A64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3" r="10146"/>
          <a:stretch/>
        </p:blipFill>
        <p:spPr>
          <a:xfrm>
            <a:off x="7242958" y="2956263"/>
            <a:ext cx="3843183" cy="224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28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F3222E-F0D1-5661-3143-76A2FCB68F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2" t="22912"/>
          <a:stretch/>
        </p:blipFill>
        <p:spPr>
          <a:xfrm>
            <a:off x="1133382" y="3320249"/>
            <a:ext cx="4356334" cy="28424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F1FBF1-620E-E25D-9F0C-D563A984F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434" y="579085"/>
            <a:ext cx="3414335" cy="25607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0B527E-7E60-AAA7-2512-E8C8D0E99A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3" t="11845" b="21295"/>
          <a:stretch/>
        </p:blipFill>
        <p:spPr>
          <a:xfrm>
            <a:off x="1133382" y="579085"/>
            <a:ext cx="4356334" cy="25607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7D3D12-EF46-3FF3-D163-F9547436DE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79"/>
          <a:stretch/>
        </p:blipFill>
        <p:spPr>
          <a:xfrm>
            <a:off x="5897375" y="3320249"/>
            <a:ext cx="5381819" cy="28424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F2BE39-363B-A2CA-0243-791E2DB2AA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6" t="25114" r="11108" b="4466"/>
          <a:stretch/>
        </p:blipFill>
        <p:spPr>
          <a:xfrm>
            <a:off x="9275487" y="579084"/>
            <a:ext cx="2184171" cy="256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5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FFECE8-4FDE-85FD-3C80-DB13D94093A2}"/>
              </a:ext>
            </a:extLst>
          </p:cNvPr>
          <p:cNvSpPr txBox="1"/>
          <p:nvPr/>
        </p:nvSpPr>
        <p:spPr>
          <a:xfrm>
            <a:off x="1177771" y="76771"/>
            <a:ext cx="9836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Complexul Muzeal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Tropaeum Traiani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Adamclisi, județul Constanța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7B6F7-2ED5-FDC6-8315-EFF45D60CF3F}"/>
              </a:ext>
            </a:extLst>
          </p:cNvPr>
          <p:cNvSpPr txBox="1"/>
          <p:nvPr/>
        </p:nvSpPr>
        <p:spPr>
          <a:xfrm>
            <a:off x="976544" y="674703"/>
            <a:ext cx="10182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Aflându-ne la începutul studiului despre formarea poporului român și a limbii române, am făcut o incursiune pe meleaguri Dobrogene, la Adamclisi, acolo unde se înalță măreț monumentul ce ne amintește de strămoșii noștri, dacii și romanii.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AB4064-3875-4DC7-BC07-0D58845FB6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21"/>
          <a:stretch/>
        </p:blipFill>
        <p:spPr>
          <a:xfrm>
            <a:off x="1177771" y="1259478"/>
            <a:ext cx="4287914" cy="24565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F409F3-4FF1-C9A2-C8E3-E3B9F1E3B4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9"/>
          <a:stretch/>
        </p:blipFill>
        <p:spPr>
          <a:xfrm>
            <a:off x="6255798" y="1259478"/>
            <a:ext cx="4687410" cy="48768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2F9551-33D0-9E08-0E79-C2EB5CCF4E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99"/>
          <a:stretch/>
        </p:blipFill>
        <p:spPr>
          <a:xfrm>
            <a:off x="1091955" y="3876420"/>
            <a:ext cx="4287913" cy="225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64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C0A1E4-4A57-152D-C4EF-BA853AF2F9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1" b="24531"/>
          <a:stretch/>
        </p:blipFill>
        <p:spPr>
          <a:xfrm>
            <a:off x="981042" y="976543"/>
            <a:ext cx="4411041" cy="50070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3B25C7-F07E-9B7E-F190-C4AEF4F003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90"/>
          <a:stretch/>
        </p:blipFill>
        <p:spPr>
          <a:xfrm>
            <a:off x="5681523" y="976543"/>
            <a:ext cx="5415564" cy="500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237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A0793F-1620-C4A8-BACF-928E8856D3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3" r="10591" b="32136"/>
          <a:stretch/>
        </p:blipFill>
        <p:spPr>
          <a:xfrm>
            <a:off x="610438" y="2089027"/>
            <a:ext cx="2947158" cy="33013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6AE96A-5986-16A5-C632-670A35CBB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082" y="1382959"/>
            <a:ext cx="2716567" cy="36220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50BFCB-FF18-AECF-5028-8D888A27A9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274" y="1382959"/>
            <a:ext cx="4829452" cy="36220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13AE72A-9498-AC27-C811-2A8AC745B3D2}"/>
              </a:ext>
            </a:extLst>
          </p:cNvPr>
          <p:cNvSpPr txBox="1"/>
          <p:nvPr/>
        </p:nvSpPr>
        <p:spPr>
          <a:xfrm>
            <a:off x="4332802" y="5136487"/>
            <a:ext cx="76678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Peștera Sf. Andrei...despre originile creștinismului în Dobrogea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825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1F5F77-F93C-6821-7C92-7C23EC1F783F}"/>
              </a:ext>
            </a:extLst>
          </p:cNvPr>
          <p:cNvSpPr txBox="1"/>
          <p:nvPr/>
        </p:nvSpPr>
        <p:spPr>
          <a:xfrm>
            <a:off x="1482571" y="1429305"/>
            <a:ext cx="91440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o-RO" sz="2800" dirty="0">
                <a:latin typeface="Lucida Calligraphy" panose="03010101010101010101" pitchFamily="66" charset="0"/>
              </a:rPr>
              <a:t>	</a:t>
            </a:r>
            <a:r>
              <a:rPr lang="en-US" sz="2800" dirty="0">
                <a:latin typeface="Lucida Calligraphy" panose="03010101010101010101" pitchFamily="66" charset="0"/>
              </a:rPr>
              <a:t>“</a:t>
            </a:r>
            <a:r>
              <a:rPr lang="ro-RO" sz="2800" dirty="0">
                <a:latin typeface="Lucida Calligraphy" panose="03010101010101010101" pitchFamily="66" charset="0"/>
              </a:rPr>
              <a:t>Istoria este cea dintâi carte a unei nații. Într-însa ea își vede trecutul, prezentul și viitorul.</a:t>
            </a:r>
            <a:r>
              <a:rPr lang="en-US" sz="2800" dirty="0">
                <a:latin typeface="Lucida Calligraphy" panose="03010101010101010101" pitchFamily="66" charset="0"/>
              </a:rPr>
              <a:t>”</a:t>
            </a:r>
            <a:endParaRPr lang="ro-RO" sz="2800" dirty="0">
              <a:latin typeface="Lucida Calligraphy" panose="03010101010101010101" pitchFamily="66" charset="0"/>
            </a:endParaRPr>
          </a:p>
          <a:p>
            <a:pPr algn="just"/>
            <a:endParaRPr lang="ro-R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o-R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Nicolae Bălcescu (1819- 1852), </a:t>
            </a:r>
          </a:p>
          <a:p>
            <a:pPr algn="just"/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istoric român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4FB851-07BF-0713-2400-8144C32042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42" r="17884"/>
          <a:stretch/>
        </p:blipFill>
        <p:spPr>
          <a:xfrm>
            <a:off x="8165145" y="3169329"/>
            <a:ext cx="2461426" cy="251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6922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78</TotalTime>
  <Words>193</Words>
  <Application>Microsoft Office PowerPoint</Application>
  <PresentationFormat>Widescreen</PresentationFormat>
  <Paragraphs>13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Garamond</vt:lpstr>
      <vt:lpstr>Lucida Calligraphy</vt:lpstr>
      <vt:lpstr>Times New Roman</vt:lpstr>
      <vt:lpstr>Organic</vt:lpstr>
      <vt:lpstr>Pe urmele înaintașilor poporului român Muzee dobrogene  Octombrie-noiembrie 2023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 urmele înaintașilor poporului român Muzee dobrogene  Octombrie-noiembrie 2023 </dc:title>
  <dc:creator>Camelia Soptelea</dc:creator>
  <cp:lastModifiedBy>Camelia Soptelea</cp:lastModifiedBy>
  <cp:revision>9</cp:revision>
  <dcterms:created xsi:type="dcterms:W3CDTF">2023-11-23T13:16:37Z</dcterms:created>
  <dcterms:modified xsi:type="dcterms:W3CDTF">2023-11-23T14:35:15Z</dcterms:modified>
</cp:coreProperties>
</file>